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461" r:id="rId6"/>
    <p:sldId id="523" r:id="rId7"/>
    <p:sldId id="524" r:id="rId8"/>
    <p:sldId id="526" r:id="rId9"/>
    <p:sldId id="527" r:id="rId10"/>
    <p:sldId id="530" r:id="rId11"/>
    <p:sldId id="555" r:id="rId12"/>
    <p:sldId id="556" r:id="rId13"/>
    <p:sldId id="557" r:id="rId14"/>
    <p:sldId id="558" r:id="rId15"/>
    <p:sldId id="559" r:id="rId16"/>
    <p:sldId id="560" r:id="rId17"/>
    <p:sldId id="381" r:id="rId18"/>
    <p:sldId id="535" r:id="rId19"/>
    <p:sldId id="536" r:id="rId20"/>
    <p:sldId id="537" r:id="rId21"/>
    <p:sldId id="387" r:id="rId22"/>
    <p:sldId id="547" r:id="rId23"/>
    <p:sldId id="554" r:id="rId24"/>
    <p:sldId id="561" r:id="rId25"/>
    <p:sldId id="562" r:id="rId26"/>
    <p:sldId id="563" r:id="rId27"/>
    <p:sldId id="564" r:id="rId28"/>
    <p:sldId id="565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872" autoAdjust="0"/>
  </p:normalViewPr>
  <p:slideViewPr>
    <p:cSldViewPr snapToGrid="0" snapToObjects="1">
      <p:cViewPr varScale="1">
        <p:scale>
          <a:sx n="104" d="100"/>
          <a:sy n="104" d="100"/>
        </p:scale>
        <p:origin x="-17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4 – Fundamental Data Types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48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76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4" r:id="rId4"/>
    <p:sldLayoutId id="2147483675" r:id="rId5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4.png"/><Relationship Id="rId5" Type="http://schemas.openxmlformats.org/officeDocument/2006/relationships/hyperlink" Target="http://docs.oracle.com/javase/7/docs/api/java/util/Scanner.htm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Input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154613"/>
          </a:xfrm>
        </p:spPr>
        <p:txBody>
          <a:bodyPr/>
          <a:lstStyle/>
          <a:p>
            <a:r>
              <a:rPr lang="en-US" dirty="0" smtClean="0"/>
              <a:t>When a program asks for user input </a:t>
            </a:r>
          </a:p>
          <a:p>
            <a:pPr lvl="1"/>
            <a:r>
              <a:rPr lang="en-US" dirty="0" smtClean="0"/>
              <a:t>It should first </a:t>
            </a:r>
            <a:r>
              <a:rPr lang="en-US" b="1" u="sng" dirty="0" smtClean="0"/>
              <a:t>print a message </a:t>
            </a:r>
            <a:r>
              <a:rPr lang="en-US" dirty="0" smtClean="0"/>
              <a:t>that tells the user which input is expected</a:t>
            </a:r>
          </a:p>
          <a:p>
            <a:pPr lvl="1">
              <a:buNone/>
            </a:pPr>
            <a:r>
              <a:rPr lang="en-US" sz="1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System.out.print("Please</a:t>
            </a:r>
            <a:r>
              <a:rPr lang="en-US" sz="1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enter the number of bottles: "); // Display prompt </a:t>
            </a:r>
          </a:p>
          <a:p>
            <a:endParaRPr lang="en-US" dirty="0" smtClean="0"/>
          </a:p>
          <a:p>
            <a:r>
              <a:rPr lang="en-US" dirty="0" smtClean="0"/>
              <a:t>This message is called a </a:t>
            </a:r>
            <a:r>
              <a:rPr lang="en-US" b="1" dirty="0" smtClean="0"/>
              <a:t>prompt</a:t>
            </a:r>
            <a:r>
              <a:rPr lang="en-US" dirty="0" smtClean="0"/>
              <a:t> </a:t>
            </a:r>
          </a:p>
          <a:p>
            <a:pPr lvl="1"/>
            <a:r>
              <a:rPr lang="en-US" b="1" u="sng" dirty="0" smtClean="0"/>
              <a:t>Use the </a:t>
            </a:r>
            <a:r>
              <a:rPr lang="en-US" b="1" u="sng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</a:t>
            </a:r>
            <a:r>
              <a:rPr lang="en-US" b="1" u="sng" dirty="0" smtClean="0"/>
              <a:t> method</a:t>
            </a:r>
            <a:r>
              <a:rPr lang="en-US" dirty="0" smtClean="0"/>
              <a:t>, not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println</a:t>
            </a:r>
            <a:r>
              <a:rPr lang="en-US" dirty="0" smtClean="0"/>
              <a:t>, to display the prompt</a:t>
            </a:r>
          </a:p>
          <a:p>
            <a:pPr lvl="1"/>
            <a:r>
              <a:rPr lang="en-US" b="1" u="sng" dirty="0" smtClean="0"/>
              <a:t>Leave a space </a:t>
            </a:r>
            <a:r>
              <a:rPr lang="en-US" dirty="0" smtClean="0"/>
              <a:t>after the colon</a:t>
            </a:r>
          </a:p>
          <a:p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 a class called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r>
              <a:rPr lang="en-US" dirty="0" smtClean="0"/>
              <a:t> to read keyboard input.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768"/>
    </mc:Choice>
    <mc:Fallback xmlns="">
      <p:transition spd="slow" advTm="69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093" x="3175000" y="2566988"/>
          <p14:tracePt t="32182" x="3167063" y="2566988"/>
          <p14:tracePt t="32198" x="3154363" y="2566988"/>
          <p14:tracePt t="32203" x="3116263" y="2566988"/>
          <p14:tracePt t="32222" x="3049588" y="2566988"/>
          <p14:tracePt t="32238" x="2952750" y="2566988"/>
          <p14:tracePt t="32254" x="2827338" y="2547938"/>
          <p14:tracePt t="32270" x="2709863" y="2547938"/>
          <p14:tracePt t="32286" x="2592388" y="2547938"/>
          <p14:tracePt t="32302" x="2489200" y="2547938"/>
          <p14:tracePt t="32318" x="2397125" y="2547938"/>
          <p14:tracePt t="32334" x="2298700" y="2547938"/>
          <p14:tracePt t="32350" x="2201863" y="2547938"/>
          <p14:tracePt t="32366" x="2090738" y="2547938"/>
          <p14:tracePt t="32382" x="1906588" y="2547938"/>
          <p14:tracePt t="32402" x="1789113" y="2540000"/>
          <p14:tracePt t="32422" x="1692275" y="2533650"/>
          <p14:tracePt t="32438" x="1600200" y="2533650"/>
          <p14:tracePt t="32449" x="1528763" y="2533650"/>
          <p14:tracePt t="32470" x="1463675" y="2533650"/>
          <p14:tracePt t="32482" x="1411288" y="2533650"/>
          <p14:tracePt t="32499" x="1371600" y="2533650"/>
          <p14:tracePt t="32516" x="1319213" y="2540000"/>
          <p14:tracePt t="32532" x="1273175" y="2540000"/>
          <p14:tracePt t="32549" x="1201738" y="2540000"/>
          <p14:tracePt t="32565" x="1123950" y="2540000"/>
          <p14:tracePt t="32565" x="1103313" y="2533650"/>
          <p14:tracePt t="32583" x="1065213" y="2533650"/>
          <p14:tracePt t="32599" x="1044575" y="2527300"/>
          <p14:tracePt t="32616" x="1038225" y="2527300"/>
          <p14:tracePt t="34838" x="1019175" y="2527300"/>
          <p14:tracePt t="34846" x="992188" y="2527300"/>
          <p14:tracePt t="34856" x="973138" y="2527300"/>
          <p14:tracePt t="34856" x="954088" y="2527300"/>
          <p14:tracePt t="34865" x="901700" y="2527300"/>
          <p14:tracePt t="34881" x="862013" y="2527300"/>
          <p14:tracePt t="34898" x="836613" y="2527300"/>
          <p14:tracePt t="34915" x="815975" y="2533650"/>
          <p14:tracePt t="34932" x="803275" y="2540000"/>
          <p14:tracePt t="34948" x="784225" y="2554288"/>
          <p14:tracePt t="34965" x="750888" y="2573338"/>
          <p14:tracePt t="34981" x="704850" y="2619375"/>
          <p14:tracePt t="34998" x="627063" y="2690813"/>
          <p14:tracePt t="35015" x="587375" y="2736850"/>
          <p14:tracePt t="35031" x="541338" y="2776538"/>
          <p14:tracePt t="35048" x="522288" y="2814638"/>
          <p14:tracePt t="35064" x="496888" y="2854325"/>
          <p14:tracePt t="35081" x="469900" y="2906713"/>
          <p14:tracePt t="35098" x="450850" y="2965450"/>
          <p14:tracePt t="35115" x="423863" y="3049588"/>
          <p14:tracePt t="35131" x="411163" y="3141663"/>
          <p14:tracePt t="35148" x="404813" y="3225800"/>
          <p14:tracePt t="35164" x="398463" y="3317875"/>
          <p14:tracePt t="35181" x="398463" y="3403600"/>
          <p14:tracePt t="35198" x="398463" y="3579813"/>
          <p14:tracePt t="35214" x="404813" y="3703638"/>
          <p14:tracePt t="35231" x="423863" y="3814763"/>
          <p14:tracePt t="35248" x="457200" y="3919538"/>
          <p14:tracePt t="35264" x="534988" y="4037013"/>
          <p14:tracePt t="35281" x="646113" y="4148138"/>
          <p14:tracePt t="35298" x="777875" y="4259263"/>
          <p14:tracePt t="35314" x="933450" y="4291013"/>
          <p14:tracePt t="35331" x="1071563" y="4291013"/>
          <p14:tracePt t="35348" x="1235075" y="4291013"/>
          <p14:tracePt t="35364" x="1423988" y="4291013"/>
          <p14:tracePt t="35381" x="1606550" y="4291013"/>
          <p14:tracePt t="35398" x="1927225" y="4291013"/>
          <p14:tracePt t="35414" x="2266950" y="4291013"/>
          <p14:tracePt t="35431" x="2501900" y="4291013"/>
          <p14:tracePt t="35448" x="2684463" y="4291013"/>
          <p14:tracePt t="35464" x="2847975" y="4291013"/>
          <p14:tracePt t="35481" x="2959100" y="4310063"/>
          <p14:tracePt t="35498" x="3076575" y="4368800"/>
          <p14:tracePt t="35514" x="3148013" y="4421188"/>
          <p14:tracePt t="35531" x="3200400" y="4473575"/>
          <p14:tracePt t="35548" x="3225800" y="4513263"/>
          <p14:tracePt t="35564" x="3233738" y="4532313"/>
          <p14:tracePt t="35581" x="3225800" y="4538663"/>
          <p14:tracePt t="35598" x="3194050" y="4538663"/>
          <p14:tracePt t="35614" x="3175000" y="4546600"/>
          <p14:tracePt t="35631" x="3148013" y="4559300"/>
          <p14:tracePt t="35648" x="3141663" y="4572000"/>
          <p14:tracePt t="35664" x="3128963" y="4597400"/>
          <p14:tracePt t="35681" x="3141663" y="4624388"/>
          <p14:tracePt t="35698" x="3167063" y="4656138"/>
          <p14:tracePt t="35714" x="3252788" y="4689475"/>
          <p14:tracePt t="35731" x="3363913" y="4695825"/>
          <p14:tracePt t="35748" x="3481388" y="4695825"/>
          <p14:tracePt t="35764" x="3579813" y="4695825"/>
          <p14:tracePt t="35781" x="3644900" y="4695825"/>
          <p14:tracePt t="35798" x="3651250" y="4695825"/>
          <p14:tracePt t="35846" x="3651250" y="4689475"/>
          <p14:tracePt t="35858" x="3644900" y="4689475"/>
          <p14:tracePt t="35870" x="3638550" y="4689475"/>
          <p14:tracePt t="35876" x="3632200" y="4689475"/>
          <p14:tracePt t="35881" x="3598863" y="4683125"/>
          <p14:tracePt t="35898" x="3559175" y="4676775"/>
          <p14:tracePt t="35914" x="3513138" y="4670425"/>
          <p14:tracePt t="35931" x="3475038" y="4664075"/>
          <p14:tracePt t="35948" x="3429000" y="4656138"/>
          <p14:tracePt t="35964" x="3389313" y="4649788"/>
          <p14:tracePt t="35981" x="3370263" y="4649788"/>
          <p14:tracePt t="35997" x="3351213" y="4649788"/>
          <p14:tracePt t="36014" x="3330575" y="4664075"/>
          <p14:tracePt t="36031" x="3298825" y="4683125"/>
          <p14:tracePt t="36048" x="3259138" y="4729163"/>
          <p14:tracePt t="36064" x="3213100" y="4781550"/>
          <p14:tracePt t="36081" x="3167063" y="4826000"/>
          <p14:tracePt t="36097" x="3141663" y="4865688"/>
          <p14:tracePt t="36114" x="3128963" y="4884738"/>
          <p14:tracePt t="36131" x="3128963" y="4892675"/>
          <p14:tracePt t="36231" x="3128963" y="4878388"/>
          <p14:tracePt t="36243" x="3128963" y="4865688"/>
          <p14:tracePt t="36248" x="3128963" y="4859338"/>
          <p14:tracePt t="36249" x="3135313" y="4813300"/>
          <p14:tracePt t="36265" x="3148013" y="4760913"/>
          <p14:tracePt t="36282" x="3148013" y="4722813"/>
          <p14:tracePt t="36298" x="3148013" y="4695825"/>
          <p14:tracePt t="36315" x="3148013" y="4683125"/>
          <p14:tracePt t="37351" x="3160713" y="4683125"/>
          <p14:tracePt t="37359" x="3194050" y="4683125"/>
          <p14:tracePt t="37367" x="3225800" y="4683125"/>
          <p14:tracePt t="37375" x="3259138" y="4683125"/>
          <p14:tracePt t="37383" x="3317875" y="4683125"/>
          <p14:tracePt t="37398" x="3370263" y="4683125"/>
          <p14:tracePt t="37415" x="3462338" y="4683125"/>
          <p14:tracePt t="37431" x="3513138" y="4683125"/>
          <p14:tracePt t="37448" x="3559175" y="4683125"/>
          <p14:tracePt t="37465" x="3632200" y="4683125"/>
          <p14:tracePt t="37481" x="3709988" y="4676775"/>
          <p14:tracePt t="37498" x="3814763" y="4670425"/>
          <p14:tracePt t="37515" x="3932238" y="4656138"/>
          <p14:tracePt t="37531" x="4049713" y="4643438"/>
          <p14:tracePt t="37548" x="4186238" y="4637088"/>
          <p14:tracePt t="37565" x="4337050" y="4624388"/>
          <p14:tracePt t="37581" x="4487863" y="4624388"/>
          <p14:tracePt t="37598" x="4656138" y="4618038"/>
          <p14:tracePt t="37615" x="4957763" y="4597400"/>
          <p14:tracePt t="37632" x="5153025" y="4578350"/>
          <p14:tracePt t="37648" x="5356225" y="4559300"/>
          <p14:tracePt t="37665" x="5545138" y="4538663"/>
          <p14:tracePt t="37681" x="5748338" y="4506913"/>
          <p14:tracePt t="37698" x="6002338" y="4487863"/>
          <p14:tracePt t="37714" x="6197600" y="4467225"/>
          <p14:tracePt t="37731" x="6453188" y="4421188"/>
          <p14:tracePt t="37748" x="6694488" y="4368800"/>
          <p14:tracePt t="37765" x="6891338" y="4324350"/>
          <p14:tracePt t="37781" x="7080250" y="4278313"/>
          <p14:tracePt t="37798" x="7210425" y="4244975"/>
          <p14:tracePt t="37814" x="7432675" y="4198938"/>
          <p14:tracePt t="37831" x="7569200" y="4173538"/>
          <p14:tracePt t="37848" x="7707313" y="4133850"/>
          <p14:tracePt t="37865" x="7837488" y="4108450"/>
          <p14:tracePt t="37881" x="7975600" y="4068763"/>
          <p14:tracePt t="37898" x="8072438" y="4043363"/>
          <p14:tracePt t="37914" x="8170863" y="4022725"/>
          <p14:tracePt t="37931" x="8262938" y="3970338"/>
          <p14:tracePt t="37948" x="8328025" y="3905250"/>
          <p14:tracePt t="37964" x="8399463" y="3840163"/>
          <p14:tracePt t="37981" x="8477250" y="3762375"/>
          <p14:tracePt t="37998" x="8542338" y="3697288"/>
          <p14:tracePt t="38014" x="8575675" y="3632200"/>
          <p14:tracePt t="38014" x="8594725" y="3611563"/>
          <p14:tracePt t="38031" x="8609013" y="3573463"/>
          <p14:tracePt t="38048" x="8621713" y="3521075"/>
          <p14:tracePt t="38064" x="8640763" y="3475038"/>
          <p14:tracePt t="38081" x="8647113" y="3416300"/>
          <p14:tracePt t="38098" x="8647113" y="3370263"/>
          <p14:tracePt t="38114" x="8647113" y="3317875"/>
          <p14:tracePt t="38131" x="8640763" y="3259138"/>
          <p14:tracePt t="38148" x="8640763" y="3187700"/>
          <p14:tracePt t="38164" x="8602663" y="3095625"/>
          <p14:tracePt t="38181" x="8582025" y="3036888"/>
          <p14:tracePt t="38198" x="8562975" y="2984500"/>
          <p14:tracePt t="38214" x="8556625" y="2938463"/>
          <p14:tracePt t="38231" x="8504238" y="2867025"/>
          <p14:tracePt t="38248" x="8458200" y="2801938"/>
          <p14:tracePt t="38264" x="8393113" y="2736850"/>
          <p14:tracePt t="38281" x="8328025" y="2678113"/>
          <p14:tracePt t="38298" x="8294688" y="2638425"/>
          <p14:tracePt t="38314" x="8248650" y="2606675"/>
          <p14:tracePt t="38331" x="8216900" y="2579688"/>
          <p14:tracePt t="38347" x="8158163" y="2560638"/>
          <p14:tracePt t="38364" x="8085138" y="2514600"/>
          <p14:tracePt t="38381" x="8007350" y="2474913"/>
          <p14:tracePt t="38398" x="7935913" y="2455863"/>
          <p14:tracePt t="38414" x="7870825" y="2443163"/>
          <p14:tracePt t="38431" x="7766050" y="2443163"/>
          <p14:tracePt t="38447" x="7694613" y="2443163"/>
          <p14:tracePt t="38464" x="7627938" y="2443163"/>
          <p14:tracePt t="38481" x="7577138" y="2443163"/>
          <p14:tracePt t="38497" x="7537450" y="2443163"/>
          <p14:tracePt t="38514" x="7497763" y="2443163"/>
          <p14:tracePt t="38531" x="7451725" y="2443163"/>
          <p14:tracePt t="38547" x="7407275" y="2443163"/>
          <p14:tracePt t="38564" x="7340600" y="2443163"/>
          <p14:tracePt t="38581" x="7281863" y="2443163"/>
          <p14:tracePt t="38597" x="7216775" y="2443163"/>
          <p14:tracePt t="38614" x="7164388" y="2443163"/>
          <p14:tracePt t="38631" x="7126288" y="2443163"/>
          <p14:tracePt t="38647" x="7119938" y="2443163"/>
          <p14:tracePt t="39207" x="7112000" y="2443163"/>
          <p14:tracePt t="39231" x="7105650" y="2443163"/>
          <p14:tracePt t="39239" x="7092950" y="2443163"/>
          <p14:tracePt t="39247" x="7080250" y="2443163"/>
          <p14:tracePt t="39247" x="7053263" y="2449513"/>
          <p14:tracePt t="39264" x="7015163" y="2449513"/>
          <p14:tracePt t="39281" x="6950075" y="2449513"/>
          <p14:tracePt t="39297" x="6864350" y="2455863"/>
          <p14:tracePt t="39314" x="6740525" y="2455863"/>
          <p14:tracePt t="39330" x="6583363" y="2455863"/>
          <p14:tracePt t="39347" x="6446838" y="2462213"/>
          <p14:tracePt t="39364" x="6283325" y="2462213"/>
          <p14:tracePt t="39381" x="6113463" y="2462213"/>
          <p14:tracePt t="39397" x="5976938" y="2462213"/>
          <p14:tracePt t="39414" x="5838825" y="2462213"/>
          <p14:tracePt t="39430" x="5597525" y="2462213"/>
          <p14:tracePt t="39447" x="5421313" y="2468563"/>
          <p14:tracePt t="39464" x="5257800" y="2468563"/>
          <p14:tracePt t="39481" x="5087938" y="2468563"/>
          <p14:tracePt t="39497" x="4924425" y="2468563"/>
          <p14:tracePt t="39514" x="4781550" y="2468563"/>
          <p14:tracePt t="39530" x="4670425" y="2474913"/>
          <p14:tracePt t="39547" x="4572000" y="2474913"/>
          <p14:tracePt t="39564" x="4467225" y="2481263"/>
          <p14:tracePt t="39581" x="4368800" y="2481263"/>
          <p14:tracePt t="39597" x="4259263" y="2481263"/>
          <p14:tracePt t="39614" x="4140200" y="2481263"/>
          <p14:tracePt t="39630" x="3970338" y="2481263"/>
          <p14:tracePt t="39647" x="3873500" y="2481263"/>
          <p14:tracePt t="39664" x="3787775" y="2481263"/>
          <p14:tracePt t="39681" x="3703638" y="2489200"/>
          <p14:tracePt t="39697" x="3617913" y="2495550"/>
          <p14:tracePt t="39714" x="3521075" y="2495550"/>
          <p14:tracePt t="39730" x="3409950" y="2495550"/>
          <p14:tracePt t="39747" x="3292475" y="2495550"/>
          <p14:tracePt t="39764" x="3181350" y="2495550"/>
          <p14:tracePt t="39780" x="3049588" y="2495550"/>
          <p14:tracePt t="39797" x="2925763" y="2501900"/>
          <p14:tracePt t="39814" x="2820988" y="2501900"/>
          <p14:tracePt t="39830" x="2659063" y="2489200"/>
          <p14:tracePt t="39847" x="2560638" y="2489200"/>
          <p14:tracePt t="39864" x="2455863" y="2489200"/>
          <p14:tracePt t="39880" x="2378075" y="2489200"/>
          <p14:tracePt t="39897" x="2305050" y="2489200"/>
          <p14:tracePt t="39914" x="2233613" y="2489200"/>
          <p14:tracePt t="39930" x="2155825" y="2489200"/>
          <p14:tracePt t="39947" x="2082800" y="2489200"/>
          <p14:tracePt t="39964" x="2038350" y="2489200"/>
          <p14:tracePt t="39980" x="2011363" y="2489200"/>
          <p14:tracePt t="39997" x="2005013" y="2489200"/>
          <p14:tracePt t="40511" x="2011363" y="2489200"/>
          <p14:tracePt t="40895" x="2017713" y="2489200"/>
          <p14:tracePt t="40911" x="2024063" y="2481263"/>
          <p14:tracePt t="40919" x="2051050" y="2468563"/>
          <p14:tracePt t="40930" x="2082800" y="2455863"/>
          <p14:tracePt t="40946" x="2116138" y="2443163"/>
          <p14:tracePt t="40964" x="2135188" y="2430463"/>
          <p14:tracePt t="40980" x="2168525" y="2430463"/>
          <p14:tracePt t="40997" x="2181225" y="2422525"/>
          <p14:tracePt t="41013" x="2201863" y="2422525"/>
          <p14:tracePt t="41030" x="2214563" y="2416175"/>
          <p14:tracePt t="41047" x="2239963" y="2416175"/>
          <p14:tracePt t="41063" x="2252663" y="2416175"/>
          <p14:tracePt t="41080" x="2279650" y="2416175"/>
          <p14:tracePt t="41097" x="2338388" y="2416175"/>
          <p14:tracePt t="41113" x="2416175" y="2409825"/>
          <p14:tracePt t="41130" x="2495550" y="2409825"/>
          <p14:tracePt t="41146" x="2586038" y="2403475"/>
          <p14:tracePt t="41163" x="2690813" y="2403475"/>
          <p14:tracePt t="41180" x="2782888" y="2403475"/>
          <p14:tracePt t="41197" x="2879725" y="2403475"/>
          <p14:tracePt t="41213" x="2997200" y="2403475"/>
          <p14:tracePt t="41230" x="3101975" y="2403475"/>
          <p14:tracePt t="41246" x="3259138" y="2403475"/>
          <p14:tracePt t="41263" x="3344863" y="2403475"/>
          <p14:tracePt t="41280" x="3454400" y="2403475"/>
          <p14:tracePt t="41297" x="3565525" y="2409825"/>
          <p14:tracePt t="41313" x="3670300" y="2409825"/>
          <p14:tracePt t="41330" x="3781425" y="2409825"/>
          <p14:tracePt t="41346" x="3919538" y="2409825"/>
          <p14:tracePt t="41363" x="4062413" y="2409825"/>
          <p14:tracePt t="41380" x="4179888" y="2416175"/>
          <p14:tracePt t="41396" x="4284663" y="2416175"/>
          <p14:tracePt t="41413" x="4389438" y="2416175"/>
          <p14:tracePt t="41430" x="4506913" y="2416175"/>
          <p14:tracePt t="41446" x="4702175" y="2416175"/>
          <p14:tracePt t="41463" x="4833938" y="2416175"/>
          <p14:tracePt t="41480" x="4951413" y="2416175"/>
          <p14:tracePt t="41496" x="5062538" y="2416175"/>
          <p14:tracePt t="41513" x="5159375" y="2416175"/>
          <p14:tracePt t="41530" x="5257800" y="2416175"/>
          <p14:tracePt t="41546" x="5349875" y="2422525"/>
          <p14:tracePt t="41563" x="5434013" y="2422525"/>
          <p14:tracePt t="41580" x="5511800" y="2422525"/>
          <p14:tracePt t="41596" x="5597525" y="2422525"/>
          <p14:tracePt t="41613" x="5675313" y="2422525"/>
          <p14:tracePt t="41630" x="5767388" y="2422525"/>
          <p14:tracePt t="41646" x="5878513" y="2422525"/>
          <p14:tracePt t="41663" x="5949950" y="2422525"/>
          <p14:tracePt t="41680" x="6021388" y="2422525"/>
          <p14:tracePt t="41696" x="6100763" y="2422525"/>
          <p14:tracePt t="41713" x="6153150" y="2422525"/>
          <p14:tracePt t="41729" x="6197600" y="2422525"/>
          <p14:tracePt t="41746" x="6218238" y="2422525"/>
          <p14:tracePt t="41763" x="6224588" y="2422525"/>
          <p14:tracePt t="43903" x="6230938" y="2416175"/>
          <p14:tracePt t="43911" x="6230938" y="2409825"/>
          <p14:tracePt t="43927" x="6237288" y="2403475"/>
          <p14:tracePt t="43951" x="6237288" y="2397125"/>
          <p14:tracePt t="43961" x="6243638" y="2390775"/>
          <p14:tracePt t="43983" x="6243638" y="2384425"/>
          <p14:tracePt t="44001" x="6237288" y="2384425"/>
          <p14:tracePt t="44015" x="6237288" y="2378075"/>
          <p14:tracePt t="44029" x="6230938" y="2378075"/>
          <p14:tracePt t="44095" x="6224588" y="2378075"/>
          <p14:tracePt t="44159" x="6224588" y="2370138"/>
          <p14:tracePt t="44175" x="6224588" y="2363788"/>
          <p14:tracePt t="44185" x="6224588" y="2357438"/>
          <p14:tracePt t="44191" x="6224588" y="2351088"/>
          <p14:tracePt t="44195" x="6224588" y="2344738"/>
          <p14:tracePt t="44212" x="6224588" y="2338388"/>
          <p14:tracePt t="44229" x="6218238" y="2338388"/>
          <p14:tracePt t="44245" x="6211888" y="2332038"/>
          <p14:tracePt t="44262" x="6205538" y="2332038"/>
          <p14:tracePt t="44278" x="6197600" y="2332038"/>
          <p14:tracePt t="44295" x="6191250" y="2332038"/>
          <p14:tracePt t="44312" x="6184900" y="2332038"/>
          <p14:tracePt t="44407" x="6184900" y="2325688"/>
          <p14:tracePt t="44431" x="6184900" y="2319338"/>
          <p14:tracePt t="44447" x="6184900" y="2311400"/>
          <p14:tracePt t="44503" x="6178550" y="2311400"/>
          <p14:tracePt t="44535" x="6172200" y="2319338"/>
          <p14:tracePt t="44743" x="6172200" y="2325688"/>
          <p14:tracePt t="44751" x="6172200" y="2338388"/>
          <p14:tracePt t="44775" x="6172200" y="2344738"/>
          <p14:tracePt t="44807" x="6178550" y="2344738"/>
          <p14:tracePt t="44815" x="6184900" y="2344738"/>
          <p14:tracePt t="44828" x="6191250" y="2344738"/>
          <p14:tracePt t="44829" x="6218238" y="2344738"/>
          <p14:tracePt t="44845" x="6243638" y="2344738"/>
          <p14:tracePt t="44862" x="6256338" y="2344738"/>
          <p14:tracePt t="44878" x="6270625" y="2332038"/>
          <p14:tracePt t="44895" x="6276975" y="2332038"/>
          <p14:tracePt t="44912" x="6276975" y="2325688"/>
          <p14:tracePt t="44983" x="6276975" y="2319338"/>
          <p14:tracePt t="46711" x="6270625" y="2319338"/>
          <p14:tracePt t="46719" x="6264275" y="2325688"/>
          <p14:tracePt t="46735" x="6256338" y="2332038"/>
          <p14:tracePt t="46735" x="6256338" y="2351088"/>
          <p14:tracePt t="46744" x="6249988" y="2378075"/>
          <p14:tracePt t="46761" x="6230938" y="2422525"/>
          <p14:tracePt t="46778" x="6184900" y="2520950"/>
          <p14:tracePt t="46794" x="6153150" y="2606675"/>
          <p14:tracePt t="46812" x="6107113" y="2717800"/>
          <p14:tracePt t="46828" x="6061075" y="2808288"/>
          <p14:tracePt t="46844" x="6015038" y="2913063"/>
          <p14:tracePt t="46862" x="5976938" y="3030538"/>
          <p14:tracePt t="46878" x="5937250" y="3141663"/>
          <p14:tracePt t="46894" x="5884863" y="3271838"/>
          <p14:tracePt t="46911" x="5845175" y="3330575"/>
          <p14:tracePt t="46927" x="5813425" y="3389313"/>
          <p14:tracePt t="46944" x="5780088" y="3435350"/>
          <p14:tracePt t="46961" x="5734050" y="3481388"/>
          <p14:tracePt t="46978" x="5668963" y="3546475"/>
          <p14:tracePt t="46994" x="5584825" y="3632200"/>
          <p14:tracePt t="47011" x="5505450" y="3716338"/>
          <p14:tracePt t="47027" x="5414963" y="3802063"/>
          <p14:tracePt t="47044" x="5335588" y="3873500"/>
          <p14:tracePt t="47061" x="5264150" y="3932238"/>
          <p14:tracePt t="47078" x="5224463" y="3963988"/>
          <p14:tracePt t="47094" x="5218113" y="3970338"/>
          <p14:tracePt t="47151" x="5218113" y="3963988"/>
          <p14:tracePt t="47159" x="5224463" y="3957638"/>
          <p14:tracePt t="47167" x="5245100" y="3938588"/>
          <p14:tracePt t="47175" x="5257800" y="3911600"/>
          <p14:tracePt t="47183" x="5303838" y="3814763"/>
          <p14:tracePt t="47196" x="5349875" y="3756025"/>
          <p14:tracePt t="47211" x="5368925" y="3670300"/>
          <p14:tracePt t="47227" x="5375275" y="3605213"/>
          <p14:tracePt t="47244" x="5375275" y="3546475"/>
          <p14:tracePt t="47261" x="5368925" y="3527425"/>
          <p14:tracePt t="47311" x="5362575" y="3533775"/>
          <p14:tracePt t="47327" x="5349875" y="3546475"/>
          <p14:tracePt t="47335" x="5341938" y="3559175"/>
          <p14:tracePt t="47343" x="5329238" y="3573463"/>
          <p14:tracePt t="47346" x="5329238" y="3598863"/>
          <p14:tracePt t="47361" x="5322888" y="3638550"/>
          <p14:tracePt t="47377" x="5310188" y="3676650"/>
          <p14:tracePt t="47394" x="5291138" y="3729038"/>
          <p14:tracePt t="47411" x="5276850" y="3768725"/>
          <p14:tracePt t="47427" x="5257800" y="3794125"/>
          <p14:tracePt t="47444" x="5257800" y="3808413"/>
          <p14:tracePt t="47543" x="5251450" y="3802063"/>
          <p14:tracePt t="47559" x="5251450" y="3794125"/>
          <p14:tracePt t="48687" x="5238750" y="3794125"/>
          <p14:tracePt t="48695" x="5199063" y="3781425"/>
          <p14:tracePt t="48703" x="5153025" y="3768725"/>
          <p14:tracePt t="48710" x="5106988" y="3756025"/>
          <p14:tracePt t="48714" x="4995863" y="3756025"/>
          <p14:tracePt t="48727" x="4865688" y="3749675"/>
          <p14:tracePt t="48743" x="4708525" y="3729038"/>
          <p14:tracePt t="48760" x="4552950" y="3709988"/>
          <p14:tracePt t="48777" x="4402138" y="3683000"/>
          <p14:tracePt t="48794" x="4213225" y="3663950"/>
          <p14:tracePt t="48810" x="4081463" y="3657600"/>
          <p14:tracePt t="48827" x="3963988" y="3651250"/>
          <p14:tracePt t="48843" x="3852863" y="3651250"/>
          <p14:tracePt t="48860" x="3741738" y="3651250"/>
          <p14:tracePt t="48877" x="3644900" y="3651250"/>
          <p14:tracePt t="48893" x="3540125" y="3651250"/>
          <p14:tracePt t="48910" x="3403600" y="3651250"/>
          <p14:tracePt t="48927" x="3305175" y="3651250"/>
          <p14:tracePt t="48943" x="3225800" y="3657600"/>
          <p14:tracePt t="48960" x="3154363" y="3657600"/>
          <p14:tracePt t="48977" x="3082925" y="3657600"/>
          <p14:tracePt t="48993" x="3011488" y="3651250"/>
          <p14:tracePt t="49010" x="2938463" y="3651250"/>
          <p14:tracePt t="49027" x="2867025" y="3644900"/>
          <p14:tracePt t="49043" x="2795588" y="3644900"/>
          <p14:tracePt t="49060" x="2709863" y="3638550"/>
          <p14:tracePt t="49077" x="2625725" y="3624263"/>
          <p14:tracePt t="49093" x="2540000" y="3624263"/>
          <p14:tracePt t="49110" x="2474913" y="3617913"/>
          <p14:tracePt t="49127" x="2443163" y="3611563"/>
          <p14:tracePt t="49143" x="2430463" y="3611563"/>
          <p14:tracePt t="49294" x="2436813" y="3611563"/>
          <p14:tracePt t="49302" x="2449513" y="3605213"/>
          <p14:tracePt t="49310" x="2468563" y="3592513"/>
          <p14:tracePt t="49311" x="2508250" y="3592513"/>
          <p14:tracePt t="49327" x="2540000" y="3586163"/>
          <p14:tracePt t="49343" x="2573338" y="3586163"/>
          <p14:tracePt t="49360" x="2592388" y="3586163"/>
          <p14:tracePt t="50046" x="2598738" y="3586163"/>
          <p14:tracePt t="50054" x="2613025" y="3573463"/>
          <p14:tracePt t="50062" x="2632075" y="3565525"/>
          <p14:tracePt t="50067" x="2644775" y="3552825"/>
          <p14:tracePt t="50076" x="2678113" y="3527425"/>
          <p14:tracePt t="50093" x="2724150" y="3475038"/>
          <p14:tracePt t="50110" x="2768600" y="3422650"/>
          <p14:tracePt t="50126" x="2789238" y="3344863"/>
          <p14:tracePt t="50143" x="2789238" y="3292475"/>
          <p14:tracePt t="50159" x="2789238" y="3219450"/>
          <p14:tracePt t="50176" x="2768600" y="3148013"/>
          <p14:tracePt t="50193" x="2743200" y="3076575"/>
          <p14:tracePt t="50210" x="2717800" y="3030538"/>
          <p14:tracePt t="50226" x="2684463" y="2965450"/>
          <p14:tracePt t="50243" x="2651125" y="2906713"/>
          <p14:tracePt t="50259" x="2613025" y="2854325"/>
          <p14:tracePt t="50276" x="2560638" y="2795588"/>
          <p14:tracePt t="50293" x="2495550" y="2736850"/>
          <p14:tracePt t="50310" x="2443163" y="2678113"/>
          <p14:tracePt t="50310" x="2409825" y="2644775"/>
          <p14:tracePt t="50326" x="2351088" y="2579688"/>
          <p14:tracePt t="50343" x="2286000" y="2527300"/>
          <p14:tracePt t="50359" x="2239963" y="2481263"/>
          <p14:tracePt t="50376" x="2193925" y="2449513"/>
          <p14:tracePt t="50393" x="2149475" y="2422525"/>
          <p14:tracePt t="50409" x="2116138" y="2397125"/>
          <p14:tracePt t="50426" x="2082800" y="2384425"/>
          <p14:tracePt t="50443" x="2038350" y="2378075"/>
          <p14:tracePt t="50459" x="2011363" y="2370138"/>
          <p14:tracePt t="50476" x="1985963" y="2370138"/>
          <p14:tracePt t="50493" x="1958975" y="2370138"/>
          <p14:tracePt t="50509" x="1927225" y="2370138"/>
          <p14:tracePt t="50526" x="1893888" y="2370138"/>
          <p14:tracePt t="50543" x="1881188" y="2370138"/>
          <p14:tracePt t="50663" x="1868488" y="2370138"/>
          <p14:tracePt t="50670" x="1847850" y="2370138"/>
          <p14:tracePt t="50678" x="1803400" y="2370138"/>
          <p14:tracePt t="50694" x="1724025" y="2370138"/>
          <p14:tracePt t="50709" x="1600200" y="2370138"/>
          <p14:tracePt t="50726" x="1411288" y="2370138"/>
          <p14:tracePt t="50743" x="1312863" y="2370138"/>
          <p14:tracePt t="50759" x="1247775" y="2363788"/>
          <p14:tracePt t="50776" x="1220788" y="2363788"/>
          <p14:tracePt t="50793" x="1214438" y="2363788"/>
          <p14:tracePt t="51150" x="1220788" y="2363788"/>
          <p14:tracePt t="51166" x="1235075" y="2357438"/>
          <p14:tracePt t="51176" x="1254125" y="2357438"/>
          <p14:tracePt t="51182" x="1287463" y="2357438"/>
          <p14:tracePt t="51193" x="1325563" y="2357438"/>
          <p14:tracePt t="51209" x="1365250" y="2357438"/>
          <p14:tracePt t="51226" x="1417638" y="2357438"/>
          <p14:tracePt t="51242" x="1455738" y="2357438"/>
          <p14:tracePt t="51259" x="1501775" y="2357438"/>
          <p14:tracePt t="51276" x="1554163" y="2357438"/>
          <p14:tracePt t="51292" x="1600200" y="2357438"/>
          <p14:tracePt t="51309" x="1652588" y="2357438"/>
          <p14:tracePt t="51326" x="1751013" y="2351088"/>
          <p14:tracePt t="51343" x="1816100" y="2351088"/>
          <p14:tracePt t="51359" x="1854200" y="2351088"/>
          <p14:tracePt t="51376" x="1868488" y="2351088"/>
          <p14:tracePt t="51392" x="1881188" y="2351088"/>
          <p14:tracePt t="51409" x="1887538" y="2351088"/>
          <p14:tracePt t="51426" x="1893888" y="2351088"/>
          <p14:tracePt t="51442" x="1920875" y="2344738"/>
          <p14:tracePt t="51459" x="1952625" y="2344738"/>
          <p14:tracePt t="51476" x="1992313" y="2344738"/>
          <p14:tracePt t="51492" x="2032000" y="2338388"/>
          <p14:tracePt t="51509" x="2057400" y="2338388"/>
          <p14:tracePt t="52094" x="2063750" y="2338388"/>
          <p14:tracePt t="52102" x="2076450" y="2338388"/>
          <p14:tracePt t="52113" x="2097088" y="2338388"/>
          <p14:tracePt t="52126" x="2135188" y="2338388"/>
          <p14:tracePt t="52142" x="2174875" y="2338388"/>
          <p14:tracePt t="52159" x="2214563" y="2338388"/>
          <p14:tracePt t="52175" x="2273300" y="2344738"/>
          <p14:tracePt t="52192" x="2319338" y="2344738"/>
          <p14:tracePt t="52209" x="2378075" y="2344738"/>
          <p14:tracePt t="52225" x="2443163" y="2344738"/>
          <p14:tracePt t="52242" x="2495550" y="2344738"/>
          <p14:tracePt t="52259" x="2540000" y="2344738"/>
          <p14:tracePt t="52275" x="2586038" y="2338388"/>
          <p14:tracePt t="52292" x="2632075" y="2338388"/>
          <p14:tracePt t="52309" x="2671763" y="2338388"/>
          <p14:tracePt t="52325" x="2724150" y="2338388"/>
          <p14:tracePt t="52342" x="2820988" y="2338388"/>
          <p14:tracePt t="52359" x="2873375" y="2338388"/>
          <p14:tracePt t="52376" x="2952750" y="2338388"/>
          <p14:tracePt t="52392" x="3017838" y="2338388"/>
          <p14:tracePt t="52409" x="3076575" y="2338388"/>
          <p14:tracePt t="52425" x="3128963" y="2338388"/>
          <p14:tracePt t="52442" x="3167063" y="2338388"/>
          <p14:tracePt t="52459" x="3219450" y="2338388"/>
          <p14:tracePt t="52475" x="3305175" y="2332038"/>
          <p14:tracePt t="52492" x="3389313" y="2332038"/>
          <p14:tracePt t="52509" x="3475038" y="2338388"/>
          <p14:tracePt t="52525" x="3565525" y="2344738"/>
          <p14:tracePt t="52542" x="3690938" y="2357438"/>
          <p14:tracePt t="52559" x="3762375" y="2363788"/>
          <p14:tracePt t="52575" x="3833813" y="2378075"/>
          <p14:tracePt t="52592" x="3932238" y="2378075"/>
          <p14:tracePt t="52609" x="4037013" y="2390775"/>
          <p14:tracePt t="52625" x="4133850" y="2403475"/>
          <p14:tracePt t="52642" x="4219575" y="2403475"/>
          <p14:tracePt t="52659" x="4310063" y="2403475"/>
          <p14:tracePt t="52675" x="4402138" y="2403475"/>
          <p14:tracePt t="52692" x="4500563" y="2403475"/>
          <p14:tracePt t="52709" x="4605338" y="2403475"/>
          <p14:tracePt t="52725" x="4695825" y="2403475"/>
          <p14:tracePt t="52742" x="4840288" y="2403475"/>
          <p14:tracePt t="52759" x="4918075" y="2403475"/>
          <p14:tracePt t="52775" x="4995863" y="2403475"/>
          <p14:tracePt t="52792" x="5075238" y="2403475"/>
          <p14:tracePt t="52809" x="5140325" y="2403475"/>
          <p14:tracePt t="52825" x="5173663" y="2403475"/>
          <p14:tracePt t="52842" x="5199063" y="2403475"/>
          <p14:tracePt t="52859" x="5211763" y="2403475"/>
          <p14:tracePt t="52875" x="5218113" y="2403475"/>
          <p14:tracePt t="53294" x="5232400" y="2403475"/>
          <p14:tracePt t="53302" x="5238750" y="2403475"/>
          <p14:tracePt t="53303" x="5245100" y="2403475"/>
          <p14:tracePt t="53312" x="5251450" y="2403475"/>
          <p14:tracePt t="53325" x="5257800" y="2403475"/>
          <p14:tracePt t="53342" x="5276850" y="2409825"/>
          <p14:tracePt t="53358" x="5291138" y="2416175"/>
          <p14:tracePt t="53375" x="5303838" y="2422525"/>
          <p14:tracePt t="53392" x="5322888" y="2422525"/>
          <p14:tracePt t="53408" x="5341938" y="2430463"/>
          <p14:tracePt t="53425" x="5368925" y="2436813"/>
          <p14:tracePt t="53442" x="5402263" y="2436813"/>
          <p14:tracePt t="53458" x="5440363" y="2449513"/>
          <p14:tracePt t="53475" x="5480050" y="2449513"/>
          <p14:tracePt t="53492" x="5511800" y="2455863"/>
          <p14:tracePt t="53509" x="5551488" y="2455863"/>
          <p14:tracePt t="53525" x="5591175" y="2455863"/>
          <p14:tracePt t="53542" x="5630863" y="2455863"/>
          <p14:tracePt t="53559" x="5656263" y="2455863"/>
          <p14:tracePt t="53575" x="5689600" y="2455863"/>
          <p14:tracePt t="53592" x="5721350" y="2455863"/>
          <p14:tracePt t="53608" x="5754688" y="2455863"/>
          <p14:tracePt t="53625" x="5773738" y="2455863"/>
          <p14:tracePt t="53643" x="5807075" y="2455863"/>
          <p14:tracePt t="53659" x="5838825" y="2455863"/>
          <p14:tracePt t="53676" x="5872163" y="2455863"/>
          <p14:tracePt t="53692" x="5897563" y="2455863"/>
          <p14:tracePt t="53709" x="5924550" y="2449513"/>
          <p14:tracePt t="53726" x="5943600" y="2449513"/>
          <p14:tracePt t="53742" x="5962650" y="2436813"/>
          <p14:tracePt t="53759" x="5995988" y="2430463"/>
          <p14:tracePt t="53776" x="6021388" y="2422525"/>
          <p14:tracePt t="53793" x="6042025" y="2409825"/>
          <p14:tracePt t="53809" x="6061075" y="2384425"/>
          <p14:tracePt t="53826" x="6080125" y="2370138"/>
          <p14:tracePt t="53842" x="6094413" y="2357438"/>
          <p14:tracePt t="53859" x="6107113" y="2344738"/>
          <p14:tracePt t="53876" x="6113463" y="2344738"/>
          <p14:tracePt t="53911" x="6113463" y="2338388"/>
          <p14:tracePt t="54079" x="6119813" y="2344738"/>
          <p14:tracePt t="54087" x="6126163" y="2344738"/>
          <p14:tracePt t="54097" x="6138863" y="2351088"/>
          <p14:tracePt t="54097" x="6153150" y="2351088"/>
          <p14:tracePt t="54109" x="6197600" y="2378075"/>
          <p14:tracePt t="54126" x="6237288" y="2403475"/>
          <p14:tracePt t="54142" x="6243638" y="2403475"/>
          <p14:tracePt t="54159" x="6249988" y="2403475"/>
          <p14:tracePt t="54176" x="6256338" y="2403475"/>
          <p14:tracePt t="54192" x="6270625" y="2403475"/>
          <p14:tracePt t="54209" x="6289675" y="2397125"/>
          <p14:tracePt t="54226" x="6316663" y="2397125"/>
          <p14:tracePt t="54242" x="6329363" y="2390775"/>
          <p14:tracePt t="54259" x="6342063" y="2390775"/>
          <p14:tracePt t="54276" x="6354763" y="2390775"/>
          <p14:tracePt t="54292" x="6367463" y="2384425"/>
          <p14:tracePt t="54309" x="6381750" y="2378075"/>
          <p14:tracePt t="54326" x="6381750" y="2370138"/>
          <p14:tracePt t="54342" x="6394450" y="2357438"/>
          <p14:tracePt t="54359" x="6400800" y="2351088"/>
          <p14:tracePt t="54439" x="6394450" y="2351088"/>
          <p14:tracePt t="54463" x="6388100" y="2351088"/>
          <p14:tracePt t="54471" x="6388100" y="2344738"/>
          <p14:tracePt t="55239" x="6381750" y="2344738"/>
          <p14:tracePt t="55255" x="6375400" y="2344738"/>
          <p14:tracePt t="55265" x="6367463" y="2344738"/>
          <p14:tracePt t="55275" x="6361113" y="2344738"/>
          <p14:tracePt t="55276" x="6323013" y="2344738"/>
          <p14:tracePt t="55292" x="6283325" y="2344738"/>
          <p14:tracePt t="55309" x="6243638" y="2344738"/>
          <p14:tracePt t="55325" x="6159500" y="2344738"/>
          <p14:tracePt t="55342" x="6054725" y="2357438"/>
          <p14:tracePt t="55359" x="5826125" y="2370138"/>
          <p14:tracePt t="55375" x="5662613" y="2378075"/>
          <p14:tracePt t="55392" x="5402263" y="2390775"/>
          <p14:tracePt t="55409" x="5054600" y="2378075"/>
          <p14:tracePt t="55425" x="4683125" y="2378075"/>
          <p14:tracePt t="55442" x="4343400" y="2378075"/>
          <p14:tracePt t="55458" x="3951288" y="2363788"/>
          <p14:tracePt t="55475" x="3663950" y="2363788"/>
          <p14:tracePt t="55492" x="3305175" y="2357438"/>
          <p14:tracePt t="55508" x="2932113" y="2357438"/>
          <p14:tracePt t="55525" x="2644775" y="2357438"/>
          <p14:tracePt t="55542" x="2409825" y="2344738"/>
          <p14:tracePt t="55558" x="2162175" y="2338388"/>
          <p14:tracePt t="55575" x="2038350" y="2338388"/>
          <p14:tracePt t="55592" x="1939925" y="2338388"/>
          <p14:tracePt t="55609" x="1847850" y="2338388"/>
          <p14:tracePt t="55625" x="1730375" y="2338388"/>
          <p14:tracePt t="55642" x="1646238" y="2338388"/>
          <p14:tracePt t="55658" x="1574800" y="2338388"/>
          <p14:tracePt t="55675" x="1535113" y="2338388"/>
          <p14:tracePt t="55692" x="1528763" y="2338388"/>
          <p14:tracePt t="55799" x="1535113" y="2338388"/>
          <p14:tracePt t="55807" x="1541463" y="2338388"/>
          <p14:tracePt t="55816" x="1547813" y="2338388"/>
          <p14:tracePt t="55816" x="1566863" y="2338388"/>
          <p14:tracePt t="55825" x="1619250" y="2338388"/>
          <p14:tracePt t="55842" x="1684338" y="2338388"/>
          <p14:tracePt t="55858" x="1763713" y="2351088"/>
          <p14:tracePt t="55875" x="1828800" y="2370138"/>
          <p14:tracePt t="55892" x="1912938" y="2378075"/>
          <p14:tracePt t="55909" x="1998663" y="2378075"/>
          <p14:tracePt t="55925" x="2076450" y="2378075"/>
          <p14:tracePt t="55942" x="2149475" y="2384425"/>
          <p14:tracePt t="55958" x="2193925" y="2384425"/>
          <p14:tracePt t="55975" x="2220913" y="2384425"/>
          <p14:tracePt t="56047" x="2214563" y="2384425"/>
          <p14:tracePt t="56055" x="2208213" y="2384425"/>
          <p14:tracePt t="56063" x="2187575" y="2390775"/>
          <p14:tracePt t="56071" x="2155825" y="2390775"/>
          <p14:tracePt t="56075" x="2097088" y="2390775"/>
          <p14:tracePt t="56092" x="2032000" y="2390775"/>
          <p14:tracePt t="56108" x="1979613" y="2390775"/>
          <p14:tracePt t="56125" x="1939925" y="2390775"/>
          <p14:tracePt t="56142" x="1920875" y="2390775"/>
          <p14:tracePt t="56158" x="1906588" y="2384425"/>
          <p14:tracePt t="56279" x="1912938" y="2384425"/>
          <p14:tracePt t="56287" x="1939925" y="2384425"/>
          <p14:tracePt t="56295" x="1979613" y="2384425"/>
          <p14:tracePt t="56303" x="2011363" y="2384425"/>
          <p14:tracePt t="56309" x="2082800" y="2384425"/>
          <p14:tracePt t="56325" x="2155825" y="2384425"/>
          <p14:tracePt t="56342" x="2214563" y="2397125"/>
          <p14:tracePt t="56359" x="2252663" y="2397125"/>
          <p14:tracePt t="56359" x="2260600" y="2403475"/>
          <p14:tracePt t="56375" x="2266950" y="2403475"/>
          <p14:tracePt t="58743" x="2260600" y="2403475"/>
          <p14:tracePt t="58759" x="2252663" y="2403475"/>
          <p14:tracePt t="58783" x="2246313" y="2403475"/>
          <p14:tracePt t="58815" x="2239963" y="2409825"/>
          <p14:tracePt t="58855" x="2246313" y="2409825"/>
          <p14:tracePt t="58863" x="2260600" y="2409825"/>
          <p14:tracePt t="58871" x="2273300" y="2409825"/>
          <p14:tracePt t="58879" x="2273300" y="2397125"/>
          <p14:tracePt t="58911" x="2279650" y="2390775"/>
          <p14:tracePt t="59495" x="2273300" y="2384425"/>
          <p14:tracePt t="59503" x="2266950" y="2384425"/>
          <p14:tracePt t="59607" x="2273300" y="2384425"/>
          <p14:tracePt t="59623" x="2266950" y="2384425"/>
          <p14:tracePt t="59823" x="2273300" y="2384425"/>
          <p14:tracePt t="59831" x="2286000" y="2384425"/>
          <p14:tracePt t="59840" x="2305050" y="2384425"/>
          <p14:tracePt t="59840" x="2357438" y="2384425"/>
          <p14:tracePt t="59857" x="2443163" y="2403475"/>
          <p14:tracePt t="59873" x="2540000" y="2416175"/>
          <p14:tracePt t="59890" x="2625725" y="2436813"/>
          <p14:tracePt t="59907" x="2697163" y="2436813"/>
          <p14:tracePt t="59923" x="2768600" y="2443163"/>
          <p14:tracePt t="59940" x="2827338" y="2449513"/>
          <p14:tracePt t="59957" x="2894013" y="2462213"/>
          <p14:tracePt t="59973" x="2965450" y="2468563"/>
          <p14:tracePt t="59990" x="3089275" y="2468563"/>
          <p14:tracePt t="60008" x="3187700" y="2468563"/>
          <p14:tracePt t="60024" x="3311525" y="2468563"/>
          <p14:tracePt t="60040" x="3441700" y="2468563"/>
          <p14:tracePt t="60057" x="3579813" y="2468563"/>
          <p14:tracePt t="60074" x="3716338" y="2468563"/>
          <p14:tracePt t="60090" x="3879850" y="2474913"/>
          <p14:tracePt t="60107" x="4056063" y="2474913"/>
          <p14:tracePt t="60123" x="4225925" y="2474913"/>
          <p14:tracePt t="60140" x="4389438" y="2474913"/>
          <p14:tracePt t="60157" x="4519613" y="2474913"/>
          <p14:tracePt t="60173" x="4664075" y="2474913"/>
          <p14:tracePt t="60190" x="4800600" y="2474913"/>
          <p14:tracePt t="60207" x="4976813" y="2462213"/>
          <p14:tracePt t="60223" x="5081588" y="2462213"/>
          <p14:tracePt t="60240" x="5192713" y="2462213"/>
          <p14:tracePt t="60256" x="5297488" y="2462213"/>
          <p14:tracePt t="60273" x="5414963" y="2468563"/>
          <p14:tracePt t="60290" x="5526088" y="2468563"/>
          <p14:tracePt t="60307" x="5656263" y="2489200"/>
          <p14:tracePt t="60323" x="5767388" y="2508250"/>
          <p14:tracePt t="60340" x="5884863" y="2533650"/>
          <p14:tracePt t="60356" x="5995988" y="2560638"/>
          <p14:tracePt t="60373" x="6080125" y="2573338"/>
          <p14:tracePt t="60390" x="6138863" y="2573338"/>
          <p14:tracePt t="60407" x="6211888" y="2586038"/>
          <p14:tracePt t="60423" x="6249988" y="2586038"/>
          <p14:tracePt t="60440" x="6276975" y="2579688"/>
          <p14:tracePt t="60456" x="6316663" y="2554288"/>
          <p14:tracePt t="60473" x="6354763" y="2533650"/>
          <p14:tracePt t="60490" x="6394450" y="2533650"/>
          <p14:tracePt t="60507" x="6440488" y="2520950"/>
          <p14:tracePt t="60523" x="6472238" y="2520950"/>
          <p14:tracePt t="60540" x="6505575" y="2514600"/>
          <p14:tracePt t="60556" x="6537325" y="2508250"/>
          <p14:tracePt t="60574" x="6564313" y="2508250"/>
          <p14:tracePt t="60590" x="6589713" y="2508250"/>
          <p14:tracePt t="60607" x="6635750" y="2501900"/>
          <p14:tracePt t="60623" x="6675438" y="2501900"/>
          <p14:tracePt t="60640" x="6700838" y="2495550"/>
          <p14:tracePt t="60656" x="6734175" y="2481263"/>
          <p14:tracePt t="60673" x="6753225" y="2455863"/>
          <p14:tracePt t="60690" x="6765925" y="2430463"/>
          <p14:tracePt t="60706" x="6765925" y="2403475"/>
          <p14:tracePt t="60723" x="6765925" y="2363788"/>
          <p14:tracePt t="60740" x="6746875" y="2325688"/>
          <p14:tracePt t="60756" x="6721475" y="2298700"/>
          <p14:tracePt t="60774" x="6707188" y="2286000"/>
          <p14:tracePt t="60790" x="6694488" y="2260600"/>
          <p14:tracePt t="60807" x="6694488" y="2246313"/>
          <p14:tracePt t="60823" x="6694488" y="2227263"/>
          <p14:tracePt t="60840" x="6700838" y="2220913"/>
          <p14:tracePt t="60856" x="6700838" y="2214563"/>
          <p14:tracePt t="60943" x="6694488" y="2214563"/>
          <p14:tracePt t="60955" x="6681788" y="2214563"/>
          <p14:tracePt t="60959" x="6662738" y="2227263"/>
          <p14:tracePt t="60959" x="6642100" y="2233613"/>
          <p14:tracePt t="60973" x="6577013" y="2246313"/>
          <p14:tracePt t="60990" x="6511925" y="2260600"/>
          <p14:tracePt t="61007" x="6478588" y="2273300"/>
          <p14:tracePt t="61023" x="6478588" y="2279650"/>
          <p14:tracePt t="61111" x="6484938" y="2279650"/>
          <p14:tracePt t="61119" x="6492875" y="2279650"/>
          <p14:tracePt t="61135" x="6505575" y="2279650"/>
          <p14:tracePt t="61151" x="6518275" y="2273300"/>
          <p14:tracePt t="61159" x="6524625" y="2273300"/>
          <p14:tracePt t="61167" x="6537325" y="2266950"/>
          <p14:tracePt t="61183" x="6551613" y="2260600"/>
          <p14:tracePt t="61190" x="6551613" y="2252663"/>
          <p14:tracePt t="61206" x="6551613" y="2246313"/>
          <p14:tracePt t="61223" x="6545263" y="2246313"/>
          <p14:tracePt t="61240" x="6537325" y="2233613"/>
          <p14:tracePt t="61257" x="6505575" y="2233613"/>
          <p14:tracePt t="61273" x="6459538" y="2233613"/>
          <p14:tracePt t="61290" x="6394450" y="2233613"/>
          <p14:tracePt t="61306" x="6367463" y="2239963"/>
          <p14:tracePt t="61323" x="6354763" y="2252663"/>
          <p14:tracePt t="61339" x="6354763" y="2266950"/>
          <p14:tracePt t="61356" x="6361113" y="2279650"/>
          <p14:tracePt t="61373" x="6381750" y="2292350"/>
          <p14:tracePt t="61389" x="6419850" y="2298700"/>
          <p14:tracePt t="61406" x="6465888" y="2298700"/>
          <p14:tracePt t="61423" x="6492875" y="2273300"/>
          <p14:tracePt t="61439" x="6511925" y="2260600"/>
          <p14:tracePt t="61456" x="6511925" y="2227263"/>
          <p14:tracePt t="61473" x="6511925" y="2201863"/>
          <p14:tracePt t="61490" x="6505575" y="2187575"/>
          <p14:tracePt t="61527" x="6499225" y="2187575"/>
          <p14:tracePt t="61535" x="6492875" y="2187575"/>
          <p14:tracePt t="61556" x="6453188" y="2201863"/>
          <p14:tracePt t="61556" x="6413500" y="2239963"/>
          <p14:tracePt t="61573" x="6375400" y="2279650"/>
          <p14:tracePt t="61590" x="6367463" y="2305050"/>
          <p14:tracePt t="61606" x="6375400" y="2325688"/>
          <p14:tracePt t="61606" x="6381750" y="2338388"/>
          <p14:tracePt t="61623" x="6400800" y="2344738"/>
          <p14:tracePt t="61639" x="6413500" y="2344738"/>
          <p14:tracePt t="61656" x="6434138" y="2338388"/>
          <p14:tracePt t="61673" x="6446838" y="2311400"/>
          <p14:tracePt t="61689" x="6459538" y="2286000"/>
          <p14:tracePt t="61706" x="6465888" y="2260600"/>
          <p14:tracePt t="61723" x="6465888" y="2246313"/>
          <p14:tracePt t="61775" x="6453188" y="2246313"/>
          <p14:tracePt t="61783" x="6434138" y="2252663"/>
          <p14:tracePt t="61791" x="6419850" y="2260600"/>
          <p14:tracePt t="61806" x="6407150" y="2279650"/>
          <p14:tracePt t="61807" x="6388100" y="2305050"/>
          <p14:tracePt t="61823" x="6381750" y="2325688"/>
          <p14:tracePt t="61839" x="6381750" y="2332038"/>
          <p14:tracePt t="61856" x="6388100" y="2332038"/>
          <p14:tracePt t="61873" x="6407150" y="2332038"/>
          <p14:tracePt t="61889" x="6434138" y="2325688"/>
          <p14:tracePt t="61906" x="6453188" y="2311400"/>
          <p14:tracePt t="61923" x="6459538" y="2305050"/>
          <p14:tracePt t="61939" x="6465888" y="2298700"/>
          <p14:tracePt t="61983" x="6459538" y="2298700"/>
          <p14:tracePt t="61991" x="6446838" y="2305050"/>
          <p14:tracePt t="62006" x="6440488" y="2305050"/>
          <p14:tracePt t="62007" x="6419850" y="2319338"/>
          <p14:tracePt t="62023" x="6413500" y="2319338"/>
          <p14:tracePt t="62343" x="6419850" y="2319338"/>
          <p14:tracePt t="62367" x="6419850" y="2311400"/>
          <p14:tracePt t="63175" x="6419850" y="2319338"/>
          <p14:tracePt t="63215" x="6407150" y="2325688"/>
          <p14:tracePt t="63231" x="6407150" y="2332038"/>
          <p14:tracePt t="63241" x="6394450" y="2338388"/>
          <p14:tracePt t="63241" x="6361113" y="2357438"/>
          <p14:tracePt t="63256" x="6323013" y="2370138"/>
          <p14:tracePt t="63272" x="6249988" y="2390775"/>
          <p14:tracePt t="63289" x="6146800" y="2397125"/>
          <p14:tracePt t="63306" x="6002338" y="2403475"/>
          <p14:tracePt t="63322" x="5826125" y="2403475"/>
          <p14:tracePt t="63339" x="5637213" y="2403475"/>
          <p14:tracePt t="63355" x="5394325" y="2390775"/>
          <p14:tracePt t="63372" x="5054600" y="2390775"/>
          <p14:tracePt t="63389" x="4722813" y="2390775"/>
          <p14:tracePt t="63405" x="4324350" y="2397125"/>
          <p14:tracePt t="63422" x="3808413" y="2397125"/>
          <p14:tracePt t="63439" x="3573463" y="2403475"/>
          <p14:tracePt t="63455" x="3370263" y="2416175"/>
          <p14:tracePt t="63472" x="3200400" y="2416175"/>
          <p14:tracePt t="63489" x="3030538" y="2422525"/>
          <p14:tracePt t="63505" x="2900363" y="2422525"/>
          <p14:tracePt t="63522" x="2736850" y="2422525"/>
          <p14:tracePt t="63539" x="2560638" y="2422525"/>
          <p14:tracePt t="63555" x="2390775" y="2422525"/>
          <p14:tracePt t="63572" x="2208213" y="2422525"/>
          <p14:tracePt t="63589" x="2063750" y="2422525"/>
          <p14:tracePt t="63605" x="1939925" y="2422525"/>
          <p14:tracePt t="63622" x="1782763" y="2422525"/>
          <p14:tracePt t="63639" x="1704975" y="2422525"/>
          <p14:tracePt t="63655" x="1633538" y="2430463"/>
          <p14:tracePt t="63672" x="1560513" y="2430463"/>
          <p14:tracePt t="63689" x="1516063" y="2430463"/>
          <p14:tracePt t="63705" x="1463675" y="2430463"/>
          <p14:tracePt t="63722" x="1449388" y="2436813"/>
          <p14:tracePt t="63739" x="1436688" y="2443163"/>
          <p14:tracePt t="63755" x="1430338" y="2443163"/>
          <p14:tracePt t="63807" x="1423988" y="2443163"/>
          <p14:tracePt t="63823" x="1423988" y="2449513"/>
          <p14:tracePt t="65623" x="1430338" y="2443163"/>
          <p14:tracePt t="65631" x="1455738" y="2436813"/>
          <p14:tracePt t="65639" x="1489075" y="2436813"/>
          <p14:tracePt t="65644" x="1528763" y="2436813"/>
          <p14:tracePt t="65655" x="1658938" y="2436813"/>
          <p14:tracePt t="65671" x="1770063" y="2436813"/>
          <p14:tracePt t="65688" x="1900238" y="2436813"/>
          <p14:tracePt t="65704" x="2032000" y="2436813"/>
          <p14:tracePt t="65721" x="2168525" y="2436813"/>
          <p14:tracePt t="65738" x="2319338" y="2443163"/>
          <p14:tracePt t="65754" x="2468563" y="2455863"/>
          <p14:tracePt t="65771" x="2638425" y="2474913"/>
          <p14:tracePt t="65788" x="2782888" y="2508250"/>
          <p14:tracePt t="65804" x="2990850" y="2560638"/>
          <p14:tracePt t="65821" x="3271838" y="2690813"/>
          <p14:tracePt t="65838" x="3527425" y="2860675"/>
          <p14:tracePt t="65854" x="3860800" y="3122613"/>
          <p14:tracePt t="65871" x="4030663" y="3259138"/>
          <p14:tracePt t="65888" x="4179888" y="3409950"/>
          <p14:tracePt t="65904" x="4297363" y="3527425"/>
          <p14:tracePt t="65921" x="4383088" y="3624263"/>
          <p14:tracePt t="65938" x="4441825" y="3735388"/>
          <p14:tracePt t="65954" x="4473575" y="3827463"/>
          <p14:tracePt t="65971" x="4479925" y="3911600"/>
          <p14:tracePt t="65988" x="4479925" y="4016375"/>
          <p14:tracePt t="66004" x="4479925" y="4121150"/>
          <p14:tracePt t="66021" x="4487863" y="4232275"/>
          <p14:tracePt t="66038" x="4487863" y="4362450"/>
          <p14:tracePt t="66038" x="4487863" y="4414838"/>
          <p14:tracePt t="66055" x="4487863" y="4494213"/>
          <p14:tracePt t="66071" x="4487863" y="4525963"/>
          <p14:tracePt t="66088" x="4479925" y="4538663"/>
          <p14:tracePt t="66143" x="4473575" y="4538663"/>
          <p14:tracePt t="66150" x="4467225" y="4546600"/>
          <p14:tracePt t="66158" x="4460875" y="4546600"/>
          <p14:tracePt t="66166" x="4448175" y="4546600"/>
          <p14:tracePt t="66172" x="4435475" y="4552950"/>
          <p14:tracePt t="66188" x="4427538" y="4552950"/>
          <p14:tracePt t="66238" x="4421188" y="4559300"/>
          <p14:tracePt t="66254" x="4414838" y="4565650"/>
          <p14:tracePt t="66263" x="4408488" y="4565650"/>
          <p14:tracePt t="66278" x="4408488" y="4572000"/>
          <p14:tracePt t="66278" x="4395788" y="4578350"/>
          <p14:tracePt t="66288" x="4389438" y="4584700"/>
          <p14:tracePt t="66304" x="4383088" y="4591050"/>
          <p14:tracePt t="68927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4.14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1631225"/>
          </a:xfrm>
        </p:spPr>
        <p:txBody>
          <a:bodyPr/>
          <a:lstStyle/>
          <a:p>
            <a:r>
              <a:rPr lang="en-US" dirty="0" smtClean="0"/>
              <a:t>What is problematic about the following statement sequence?</a:t>
            </a:r>
          </a:p>
          <a:p>
            <a:r>
              <a:rPr lang="en-US" dirty="0" smtClean="0"/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System.out.print("Please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enter the number of cans");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cans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590039"/>
            <a:ext cx="8239827" cy="3363234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There is no colon and space at the end of the prompt. A dialog would look like this: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Please enter the number of cans6 </a:t>
            </a:r>
          </a:p>
        </p:txBody>
      </p:sp>
    </p:spTree>
    <p:extLst>
      <p:ext uri="{BB962C8B-B14F-4D97-AF65-F5344CB8AC3E}">
        <p14:creationId xmlns:p14="http://schemas.microsoft.com/office/powerpoint/2010/main" val="197743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4.15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5"/>
            <a:ext cx="8677836" cy="1307470"/>
          </a:xfrm>
        </p:spPr>
        <p:txBody>
          <a:bodyPr/>
          <a:lstStyle/>
          <a:p>
            <a:r>
              <a:rPr lang="en-US" dirty="0" smtClean="0"/>
              <a:t>What is the output of the following statement sequence?</a:t>
            </a:r>
          </a:p>
          <a:p>
            <a:r>
              <a:rPr lang="en-US" dirty="0" smtClean="0"/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volume = 10;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System.out.printf("The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volume is %5d", volume);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266285"/>
            <a:ext cx="8239827" cy="3363234"/>
          </a:xfrm>
        </p:spPr>
        <p:txBody>
          <a:bodyPr/>
          <a:lstStyle/>
          <a:p>
            <a:r>
              <a:rPr lang="en-US" b="1" dirty="0" smtClean="0"/>
              <a:t>Answer:</a:t>
            </a:r>
          </a:p>
          <a:p>
            <a:r>
              <a:rPr lang="en-US" b="1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The total volume is    10</a:t>
            </a:r>
          </a:p>
          <a:p>
            <a:r>
              <a:rPr lang="en-US" dirty="0" smtClean="0"/>
              <a:t>There are four spaces between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is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10</a:t>
            </a:r>
            <a:r>
              <a:rPr lang="en-US" dirty="0" smtClean="0"/>
              <a:t>. One space originates from the format string (the space between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%</a:t>
            </a:r>
            <a:r>
              <a:rPr lang="en-US" dirty="0" smtClean="0"/>
              <a:t>), and three spaces are added before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10</a:t>
            </a:r>
            <a:r>
              <a:rPr lang="en-US" dirty="0" smtClean="0"/>
              <a:t> to achieve a field width of 5.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25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4.16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2535951"/>
          </a:xfrm>
        </p:spPr>
        <p:txBody>
          <a:bodyPr/>
          <a:lstStyle/>
          <a:p>
            <a:pPr indent="0"/>
            <a:r>
              <a:rPr lang="en-US" dirty="0" smtClean="0"/>
              <a:t>Using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printf</a:t>
            </a:r>
            <a:r>
              <a:rPr lang="en-US" dirty="0" smtClean="0"/>
              <a:t> method, print the values of the integer variables bottles and cans so that the output looks like this:</a:t>
            </a:r>
          </a:p>
          <a:p>
            <a:r>
              <a:rPr lang="en-US" dirty="0" smtClean="0"/>
              <a:t>	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Bottles: 8 Cans: 24</a:t>
            </a:r>
          </a:p>
          <a:p>
            <a:r>
              <a:rPr lang="en-US" dirty="0" smtClean="0"/>
              <a:t>The numbers to the right should line up. (You may assume that the numbers have at most 8 digits.) 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3494766"/>
            <a:ext cx="8239827" cy="3363234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Here is a simple solution:</a:t>
            </a:r>
          </a:p>
          <a:p>
            <a:r>
              <a:rPr lang="en-US" sz="1800" dirty="0" smtClean="0"/>
              <a:t>	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System.out.printf("Bottles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: %8d\n", bottles);</a:t>
            </a:r>
          </a:p>
          <a:p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System.out.printf("Cans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: %8d\n", cans);</a:t>
            </a:r>
          </a:p>
          <a:p>
            <a:pPr indent="0"/>
            <a:r>
              <a:rPr lang="en-US" dirty="0" smtClean="0"/>
              <a:t>Note the spaces after Cans:. Alternatively, you can use format </a:t>
            </a:r>
            <a:r>
              <a:rPr lang="en-US" dirty="0" err="1" smtClean="0"/>
              <a:t>specifiers</a:t>
            </a:r>
            <a:r>
              <a:rPr lang="en-US" dirty="0" smtClean="0"/>
              <a:t> for the strings. You can even combine all output into a single statement:</a:t>
            </a:r>
          </a:p>
          <a:p>
            <a:r>
              <a:rPr lang="en-US" sz="1800" dirty="0" smtClean="0"/>
              <a:t>	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System.out.printf("%-9s%8d\n%-9s%8d\n”,</a:t>
            </a:r>
          </a:p>
          <a:p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   "Bottles: ", bottles, "Cans:", cans); </a:t>
            </a:r>
          </a:p>
        </p:txBody>
      </p:sp>
    </p:spTree>
    <p:extLst>
      <p:ext uri="{BB962C8B-B14F-4D97-AF65-F5344CB8AC3E}">
        <p14:creationId xmlns:p14="http://schemas.microsoft.com/office/powerpoint/2010/main" val="166637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Solving: First Do It By Hand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333152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Very important step for developing an algorithm </a:t>
            </a:r>
          </a:p>
          <a:p>
            <a:pPr lvl="1"/>
            <a:r>
              <a:rPr lang="en-US" dirty="0" smtClean="0"/>
              <a:t>Carry out the computations by hand first </a:t>
            </a:r>
          </a:p>
          <a:p>
            <a:r>
              <a:rPr lang="en-US" dirty="0" smtClean="0"/>
              <a:t>Pick concrete values for a typical situation to use in a hand calculation.</a:t>
            </a:r>
          </a:p>
          <a:p>
            <a:r>
              <a:rPr lang="en-US" dirty="0" smtClean="0"/>
              <a:t>Problem: A row of black and white tiles needs to be placed along a wall. First and last are black. </a:t>
            </a:r>
          </a:p>
          <a:p>
            <a:r>
              <a:rPr lang="en-US" dirty="0" smtClean="0"/>
              <a:t>Compute the number of tiles needed and the gap at each end, given the space available and the width of each tile.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5" name="Picture 4" descr="tile_proble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76" y="4258622"/>
            <a:ext cx="4405195" cy="182905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94"/>
    </mc:Choice>
    <mc:Fallback xmlns="">
      <p:transition spd="slow" advTm="72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721" x="5205413" y="4356100"/>
          <p14:tracePt t="33807" x="5205413" y="4343400"/>
          <p14:tracePt t="33815" x="5205413" y="4324350"/>
          <p14:tracePt t="33823" x="5205413" y="4303713"/>
          <p14:tracePt t="33831" x="5205413" y="4278313"/>
          <p14:tracePt t="33839" x="5205413" y="4179888"/>
          <p14:tracePt t="33872" x="5199063" y="4108450"/>
          <p14:tracePt t="33879" x="5173663" y="4049713"/>
          <p14:tracePt t="33889" x="5153025" y="3970338"/>
          <p14:tracePt t="33905" x="5113338" y="3911600"/>
          <p14:tracePt t="33922" x="5075238" y="3867150"/>
          <p14:tracePt t="33939" x="5029200" y="3846513"/>
          <p14:tracePt t="33955" x="5010150" y="3840163"/>
          <p14:tracePt t="33972" x="4989513" y="3833813"/>
          <p14:tracePt t="33989" x="4983163" y="3833813"/>
          <p14:tracePt t="34005" x="4970463" y="3833813"/>
          <p14:tracePt t="34022" x="4957763" y="3840163"/>
          <p14:tracePt t="34039" x="4937125" y="3852863"/>
          <p14:tracePt t="34055" x="4937125" y="3860800"/>
          <p14:tracePt t="34119" x="4937125" y="3867150"/>
          <p14:tracePt t="34143" x="4937125" y="3873500"/>
          <p14:tracePt t="34151" x="4937125" y="3879850"/>
          <p14:tracePt t="34172" x="4937125" y="3892550"/>
          <p14:tracePt t="34172" x="4937125" y="3911600"/>
          <p14:tracePt t="34189" x="4951413" y="3951288"/>
          <p14:tracePt t="34206" x="4964113" y="3984625"/>
          <p14:tracePt t="34222" x="4989513" y="4030663"/>
          <p14:tracePt t="34239" x="5010150" y="4056063"/>
          <p14:tracePt t="34255" x="5029200" y="4108450"/>
          <p14:tracePt t="34272" x="5041900" y="4127500"/>
          <p14:tracePt t="34289" x="5041900" y="4160838"/>
          <p14:tracePt t="34305" x="5041900" y="4198938"/>
          <p14:tracePt t="34322" x="5041900" y="4225925"/>
          <p14:tracePt t="34339" x="5041900" y="4238625"/>
          <p14:tracePt t="34355" x="5035550" y="4251325"/>
          <p14:tracePt t="35424" x="5041900" y="4251325"/>
          <p14:tracePt t="35432" x="5054600" y="4251325"/>
          <p14:tracePt t="35440" x="5081588" y="4251325"/>
          <p14:tracePt t="35446" x="5133975" y="4244975"/>
          <p14:tracePt t="35456" x="5180013" y="4244975"/>
          <p14:tracePt t="35473" x="5232400" y="4232275"/>
          <p14:tracePt t="35489" x="5303838" y="4213225"/>
          <p14:tracePt t="35506" x="5356225" y="4206875"/>
          <p14:tracePt t="35522" x="5394325" y="4186238"/>
          <p14:tracePt t="35539" x="5446713" y="4160838"/>
          <p14:tracePt t="35556" x="5511800" y="4114800"/>
          <p14:tracePt t="35572" x="5564188" y="4056063"/>
          <p14:tracePt t="35589" x="5591175" y="3978275"/>
          <p14:tracePt t="35606" x="5603875" y="3852863"/>
          <p14:tracePt t="35622" x="5610225" y="3709988"/>
          <p14:tracePt t="35639" x="5597525" y="3546475"/>
          <p14:tracePt t="35656" x="5538788" y="3330575"/>
          <p14:tracePt t="35672" x="5505450" y="3200400"/>
          <p14:tracePt t="35689" x="5453063" y="3116263"/>
          <p14:tracePt t="35706" x="5387975" y="3030538"/>
          <p14:tracePt t="35722" x="5322888" y="2965450"/>
          <p14:tracePt t="35739" x="5264150" y="2913063"/>
          <p14:tracePt t="35756" x="5186363" y="2847975"/>
          <p14:tracePt t="35772" x="5113338" y="2762250"/>
          <p14:tracePt t="35789" x="5010150" y="2709863"/>
          <p14:tracePt t="35806" x="4884738" y="2671763"/>
          <p14:tracePt t="35822" x="4741863" y="2606675"/>
          <p14:tracePt t="35839" x="4532313" y="2554288"/>
          <p14:tracePt t="35856" x="4095750" y="2397125"/>
          <p14:tracePt t="35872" x="3808413" y="2311400"/>
          <p14:tracePt t="35889" x="3506788" y="2273300"/>
          <p14:tracePt t="35906" x="3284538" y="2246313"/>
          <p14:tracePt t="35922" x="3135313" y="2246313"/>
          <p14:tracePt t="35939" x="3055938" y="2246313"/>
          <p14:tracePt t="35956" x="2997200" y="2246313"/>
          <p14:tracePt t="35972" x="2952750" y="2273300"/>
          <p14:tracePt t="35989" x="2932113" y="2279650"/>
          <p14:tracePt t="36006" x="2913063" y="2292350"/>
          <p14:tracePt t="36022" x="2913063" y="2298700"/>
          <p14:tracePt t="37608" x="2919413" y="2298700"/>
          <p14:tracePt t="37616" x="2925763" y="2311400"/>
          <p14:tracePt t="37630" x="2946400" y="2325688"/>
          <p14:tracePt t="37630" x="2959100" y="2332038"/>
          <p14:tracePt t="37638" x="2978150" y="2332038"/>
          <p14:tracePt t="37655" x="2984500" y="2332038"/>
          <p14:tracePt t="37784" x="2990850" y="2332038"/>
          <p14:tracePt t="37800" x="2997200" y="2332038"/>
          <p14:tracePt t="37808" x="3005138" y="2332038"/>
          <p14:tracePt t="37816" x="3017838" y="2325688"/>
          <p14:tracePt t="37822" x="3036888" y="2319338"/>
          <p14:tracePt t="37838" x="3055938" y="2311400"/>
          <p14:tracePt t="37855" x="3076575" y="2305050"/>
          <p14:tracePt t="37871" x="3101975" y="2298700"/>
          <p14:tracePt t="37888" x="3122613" y="2292350"/>
          <p14:tracePt t="37905" x="3154363" y="2292350"/>
          <p14:tracePt t="37922" x="3181350" y="2292350"/>
          <p14:tracePt t="37938" x="3213100" y="2292350"/>
          <p14:tracePt t="37955" x="3240088" y="2292350"/>
          <p14:tracePt t="37971" x="3278188" y="2292350"/>
          <p14:tracePt t="37988" x="3324225" y="2292350"/>
          <p14:tracePt t="38005" x="3370263" y="2292350"/>
          <p14:tracePt t="38022" x="3441700" y="2286000"/>
          <p14:tracePt t="38038" x="3506788" y="2286000"/>
          <p14:tracePt t="38055" x="3592513" y="2286000"/>
          <p14:tracePt t="38071" x="3676650" y="2286000"/>
          <p14:tracePt t="38088" x="3709988" y="2279650"/>
          <p14:tracePt t="38105" x="3716338" y="2279650"/>
          <p14:tracePt t="38121" x="3716338" y="2273300"/>
          <p14:tracePt t="38138" x="3716338" y="2239963"/>
          <p14:tracePt t="38155" x="3690938" y="2208213"/>
          <p14:tracePt t="38171" x="3632200" y="2141538"/>
          <p14:tracePt t="38188" x="3546475" y="2051050"/>
          <p14:tracePt t="38205" x="3395663" y="1958975"/>
          <p14:tracePt t="38221" x="3233738" y="1887538"/>
          <p14:tracePt t="38238" x="3063875" y="1841500"/>
          <p14:tracePt t="38255" x="2894013" y="1803400"/>
          <p14:tracePt t="38272" x="2678113" y="1763713"/>
          <p14:tracePt t="38288" x="2540000" y="1744663"/>
          <p14:tracePt t="38305" x="2449513" y="1724025"/>
          <p14:tracePt t="38321" x="2370138" y="1711325"/>
          <p14:tracePt t="38338" x="2332038" y="1704975"/>
          <p14:tracePt t="38355" x="2319338" y="1704975"/>
          <p14:tracePt t="38371" x="2311400" y="1704975"/>
          <p14:tracePt t="38496" x="2319338" y="1704975"/>
          <p14:tracePt t="38512" x="2319338" y="1698625"/>
          <p14:tracePt t="38576" x="2325688" y="1698625"/>
          <p14:tracePt t="38648" x="2332038" y="1698625"/>
          <p14:tracePt t="38680" x="2338388" y="1698625"/>
          <p14:tracePt t="38688" x="2344738" y="1698625"/>
          <p14:tracePt t="38696" x="2351088" y="1704975"/>
          <p14:tracePt t="38704" x="2370138" y="1704975"/>
          <p14:tracePt t="38712" x="2430463" y="1704975"/>
          <p14:tracePt t="38721" x="2514600" y="1711325"/>
          <p14:tracePt t="38738" x="2579688" y="1711325"/>
          <p14:tracePt t="38755" x="2671763" y="1711325"/>
          <p14:tracePt t="38771" x="2755900" y="1711325"/>
          <p14:tracePt t="38788" x="2841625" y="1711325"/>
          <p14:tracePt t="38804" x="2913063" y="1717675"/>
          <p14:tracePt t="38821" x="2946400" y="1717675"/>
          <p14:tracePt t="38838" x="2984500" y="1717675"/>
          <p14:tracePt t="38855" x="3017838" y="1736725"/>
          <p14:tracePt t="38871" x="3055938" y="1763713"/>
          <p14:tracePt t="38888" x="3101975" y="1809750"/>
          <p14:tracePt t="38904" x="3122613" y="1828800"/>
          <p14:tracePt t="38921" x="3160713" y="1868488"/>
          <p14:tracePt t="38938" x="3200400" y="1912938"/>
          <p14:tracePt t="38954" x="3225800" y="1965325"/>
          <p14:tracePt t="38971" x="3246438" y="2011363"/>
          <p14:tracePt t="38988" x="3278188" y="2051050"/>
          <p14:tracePt t="39004" x="3292475" y="2070100"/>
          <p14:tracePt t="39021" x="3292475" y="2082800"/>
          <p14:tracePt t="39038" x="3292475" y="2090738"/>
          <p14:tracePt t="39054" x="3292475" y="2097088"/>
          <p14:tracePt t="39071" x="3292475" y="2103438"/>
          <p14:tracePt t="39088" x="3292475" y="2122488"/>
          <p14:tracePt t="39104" x="3298825" y="2128838"/>
          <p14:tracePt t="39121" x="3298825" y="2141538"/>
          <p14:tracePt t="39138" x="3298825" y="2149475"/>
          <p14:tracePt t="39154" x="3305175" y="2162175"/>
          <p14:tracePt t="39171" x="3311525" y="2168525"/>
          <p14:tracePt t="39188" x="3324225" y="2187575"/>
          <p14:tracePt t="39204" x="3344863" y="2214563"/>
          <p14:tracePt t="39221" x="3357563" y="2227263"/>
          <p14:tracePt t="39238" x="3370263" y="2239963"/>
          <p14:tracePt t="39254" x="3376613" y="2239963"/>
          <p14:tracePt t="41408" x="3376613" y="2233613"/>
          <p14:tracePt t="41418" x="3370263" y="2233613"/>
          <p14:tracePt t="41456" x="3370263" y="2227263"/>
          <p14:tracePt t="41544" x="3370263" y="2220913"/>
          <p14:tracePt t="41552" x="3370263" y="2214563"/>
          <p14:tracePt t="41560" x="3370263" y="2208213"/>
          <p14:tracePt t="41568" x="3370263" y="2193925"/>
          <p14:tracePt t="41587" x="3370263" y="2181225"/>
          <p14:tracePt t="41587" x="3370263" y="2162175"/>
          <p14:tracePt t="41603" x="3370263" y="2155825"/>
          <p14:tracePt t="41620" x="3370263" y="2149475"/>
          <p14:tracePt t="41637" x="3363913" y="2141538"/>
          <p14:tracePt t="41704" x="3357563" y="2141538"/>
          <p14:tracePt t="41712" x="3357563" y="2135188"/>
          <p14:tracePt t="41720" x="3357563" y="2128838"/>
          <p14:tracePt t="41721" x="3351213" y="2128838"/>
          <p14:tracePt t="41737" x="3344863" y="2116138"/>
          <p14:tracePt t="41952" x="3330575" y="2116138"/>
          <p14:tracePt t="41960" x="3311525" y="2116138"/>
          <p14:tracePt t="41968" x="3284538" y="2116138"/>
          <p14:tracePt t="41976" x="3194050" y="2109788"/>
          <p14:tracePt t="41987" x="3095625" y="2103438"/>
          <p14:tracePt t="42003" x="2952750" y="2090738"/>
          <p14:tracePt t="42021" x="2801938" y="2090738"/>
          <p14:tracePt t="42037" x="2665413" y="2090738"/>
          <p14:tracePt t="42053" x="2540000" y="2090738"/>
          <p14:tracePt t="42070" x="2443163" y="2090738"/>
          <p14:tracePt t="42087" x="2378075" y="2090738"/>
          <p14:tracePt t="42103" x="2292350" y="2090738"/>
          <p14:tracePt t="42120" x="2239963" y="2090738"/>
          <p14:tracePt t="42137" x="2168525" y="2082800"/>
          <p14:tracePt t="42153" x="2090738" y="2082800"/>
          <p14:tracePt t="42170" x="2005013" y="2076450"/>
          <p14:tracePt t="42187" x="1939925" y="2076450"/>
          <p14:tracePt t="42203" x="1868488" y="2076450"/>
          <p14:tracePt t="42220" x="1795463" y="2076450"/>
          <p14:tracePt t="42236" x="1717675" y="2076450"/>
          <p14:tracePt t="42253" x="1652588" y="2076450"/>
          <p14:tracePt t="42270" x="1574800" y="2076450"/>
          <p14:tracePt t="42286" x="1495425" y="2076450"/>
          <p14:tracePt t="42303" x="1377950" y="2076450"/>
          <p14:tracePt t="42320" x="1319213" y="2076450"/>
          <p14:tracePt t="42336" x="1279525" y="2070100"/>
          <p14:tracePt t="42353" x="1247775" y="2070100"/>
          <p14:tracePt t="42370" x="1241425" y="2070100"/>
          <p14:tracePt t="42512" x="1247775" y="2063750"/>
          <p14:tracePt t="42521" x="1260475" y="2063750"/>
          <p14:tracePt t="42528" x="1312863" y="2063750"/>
          <p14:tracePt t="42541" x="1390650" y="2063750"/>
          <p14:tracePt t="42553" x="1476375" y="2063750"/>
          <p14:tracePt t="42570" x="1593850" y="2070100"/>
          <p14:tracePt t="42586" x="1711325" y="2076450"/>
          <p14:tracePt t="42603" x="1854200" y="2076450"/>
          <p14:tracePt t="42620" x="1965325" y="2090738"/>
          <p14:tracePt t="42636" x="2109788" y="2109788"/>
          <p14:tracePt t="42653" x="2233613" y="2122488"/>
          <p14:tracePt t="42670" x="2357438" y="2128838"/>
          <p14:tracePt t="42686" x="2495550" y="2128838"/>
          <p14:tracePt t="42703" x="2619375" y="2135188"/>
          <p14:tracePt t="42720" x="2768600" y="2141538"/>
          <p14:tracePt t="42736" x="2847975" y="2149475"/>
          <p14:tracePt t="42753" x="2925763" y="2155825"/>
          <p14:tracePt t="42770" x="3005138" y="2155825"/>
          <p14:tracePt t="42786" x="3122613" y="2155825"/>
          <p14:tracePt t="42803" x="3233738" y="2155825"/>
          <p14:tracePt t="42820" x="3336925" y="2155825"/>
          <p14:tracePt t="42836" x="3435350" y="2155825"/>
          <p14:tracePt t="42853" x="3506788" y="2155825"/>
          <p14:tracePt t="42870" x="3527425" y="2155825"/>
          <p14:tracePt t="44832" x="3521075" y="2155825"/>
          <p14:tracePt t="44840" x="3513138" y="2162175"/>
          <p14:tracePt t="44856" x="3506788" y="2162175"/>
          <p14:tracePt t="44856" x="3500438" y="2174875"/>
          <p14:tracePt t="44869" x="3487738" y="2181225"/>
          <p14:tracePt t="44886" x="3468688" y="2187575"/>
          <p14:tracePt t="44902" x="3448050" y="2201863"/>
          <p14:tracePt t="44919" x="3422650" y="2208213"/>
          <p14:tracePt t="44935" x="3395663" y="2220913"/>
          <p14:tracePt t="44952" x="3370263" y="2233613"/>
          <p14:tracePt t="44969" x="3351213" y="2239963"/>
          <p14:tracePt t="44986" x="3344863" y="2239963"/>
          <p14:tracePt t="45024" x="3336925" y="2239963"/>
          <p14:tracePt t="45038" x="3330575" y="2239963"/>
          <p14:tracePt t="45055" x="3324225" y="2239963"/>
          <p14:tracePt t="45055" x="3305175" y="2239963"/>
          <p14:tracePt t="45069" x="3278188" y="2239963"/>
          <p14:tracePt t="45085" x="3246438" y="2239963"/>
          <p14:tracePt t="45103" x="3200400" y="2239963"/>
          <p14:tracePt t="45119" x="3154363" y="2239963"/>
          <p14:tracePt t="45135" x="3049588" y="2260600"/>
          <p14:tracePt t="45152" x="2984500" y="2266950"/>
          <p14:tracePt t="45169" x="2959100" y="2279650"/>
          <p14:tracePt t="45186" x="2925763" y="2298700"/>
          <p14:tracePt t="45202" x="2900363" y="2319338"/>
          <p14:tracePt t="45219" x="2879725" y="2338388"/>
          <p14:tracePt t="45235" x="2841625" y="2363788"/>
          <p14:tracePt t="45252" x="2795588" y="2409825"/>
          <p14:tracePt t="45269" x="2730500" y="2468563"/>
          <p14:tracePt t="45285" x="2632075" y="2527300"/>
          <p14:tracePt t="45302" x="2547938" y="2573338"/>
          <p14:tracePt t="45319" x="2489200" y="2598738"/>
          <p14:tracePt t="45335" x="2384425" y="2632075"/>
          <p14:tracePt t="45352" x="2311400" y="2644775"/>
          <p14:tracePt t="45369" x="2239963" y="2659063"/>
          <p14:tracePt t="45385" x="2174875" y="2690813"/>
          <p14:tracePt t="45402" x="2116138" y="2717800"/>
          <p14:tracePt t="45419" x="2063750" y="2749550"/>
          <p14:tracePt t="45435" x="2032000" y="2776538"/>
          <p14:tracePt t="45452" x="2005013" y="2801938"/>
          <p14:tracePt t="45468" x="1992313" y="2814638"/>
          <p14:tracePt t="45485" x="1979613" y="2827338"/>
          <p14:tracePt t="45560" x="1985963" y="2827338"/>
          <p14:tracePt t="45568" x="1998663" y="2820988"/>
          <p14:tracePt t="45576" x="2032000" y="2820988"/>
          <p14:tracePt t="45585" x="2063750" y="2820988"/>
          <p14:tracePt t="45585" x="2162175" y="2820988"/>
          <p14:tracePt t="45602" x="2260600" y="2820988"/>
          <p14:tracePt t="45618" x="2370138" y="2820988"/>
          <p14:tracePt t="45635" x="2474913" y="2820988"/>
          <p14:tracePt t="45652" x="2619375" y="2820988"/>
          <p14:tracePt t="45668" x="2743200" y="2820988"/>
          <p14:tracePt t="45685" x="2873375" y="2820988"/>
          <p14:tracePt t="45702" x="3017838" y="2820988"/>
          <p14:tracePt t="45718" x="3154363" y="2814638"/>
          <p14:tracePt t="45735" x="3344863" y="2814638"/>
          <p14:tracePt t="45752" x="3462338" y="2814638"/>
          <p14:tracePt t="45768" x="3565525" y="2814638"/>
          <p14:tracePt t="45785" x="3657600" y="2814638"/>
          <p14:tracePt t="45802" x="3768725" y="2814638"/>
          <p14:tracePt t="45818" x="3852863" y="2814638"/>
          <p14:tracePt t="45835" x="3938588" y="2814638"/>
          <p14:tracePt t="45852" x="4043363" y="2814638"/>
          <p14:tracePt t="45868" x="4154488" y="2814638"/>
          <p14:tracePt t="45885" x="4291013" y="2814638"/>
          <p14:tracePt t="45902" x="4395788" y="2814638"/>
          <p14:tracePt t="45918" x="4479925" y="2814638"/>
          <p14:tracePt t="45935" x="4597400" y="2814638"/>
          <p14:tracePt t="45952" x="4676775" y="2814638"/>
          <p14:tracePt t="45968" x="4754563" y="2814638"/>
          <p14:tracePt t="45985" x="4826000" y="2814638"/>
          <p14:tracePt t="46002" x="4892675" y="2814638"/>
          <p14:tracePt t="46018" x="4945063" y="2814638"/>
          <p14:tracePt t="46035" x="5022850" y="2814638"/>
          <p14:tracePt t="46052" x="5094288" y="2814638"/>
          <p14:tracePt t="46068" x="5173663" y="2814638"/>
          <p14:tracePt t="46085" x="5251450" y="2814638"/>
          <p14:tracePt t="46102" x="5349875" y="2814638"/>
          <p14:tracePt t="46118" x="5446713" y="2814638"/>
          <p14:tracePt t="46135" x="5584825" y="2808288"/>
          <p14:tracePt t="46152" x="5681663" y="2808288"/>
          <p14:tracePt t="46168" x="5792788" y="2808288"/>
          <p14:tracePt t="46185" x="5891213" y="2808288"/>
          <p14:tracePt t="46202" x="5995988" y="2808288"/>
          <p14:tracePt t="46218" x="6088063" y="2808288"/>
          <p14:tracePt t="46235" x="6153150" y="2808288"/>
          <p14:tracePt t="46252" x="6205538" y="2801938"/>
          <p14:tracePt t="46269" x="6237288" y="2801938"/>
          <p14:tracePt t="46285" x="6276975" y="2801938"/>
          <p14:tracePt t="46301" x="6323013" y="2801938"/>
          <p14:tracePt t="46318" x="6367463" y="2801938"/>
          <p14:tracePt t="46335" x="6426200" y="2795588"/>
          <p14:tracePt t="46352" x="6472238" y="2795588"/>
          <p14:tracePt t="46368" x="6505575" y="2795588"/>
          <p14:tracePt t="46385" x="6530975" y="2795588"/>
          <p14:tracePt t="46401" x="6564313" y="2795588"/>
          <p14:tracePt t="46418" x="6589713" y="2795588"/>
          <p14:tracePt t="46435" x="6604000" y="2795588"/>
          <p14:tracePt t="46452" x="6610350" y="2795588"/>
          <p14:tracePt t="46504" x="6616700" y="2795588"/>
          <p14:tracePt t="46640" x="6610350" y="2795588"/>
          <p14:tracePt t="46648" x="6589713" y="2795588"/>
          <p14:tracePt t="46664" x="6570663" y="2795588"/>
          <p14:tracePt t="46668" x="6518275" y="2795588"/>
          <p14:tracePt t="46685" x="6453188" y="2795588"/>
          <p14:tracePt t="46701" x="6375400" y="2795588"/>
          <p14:tracePt t="46718" x="6276975" y="2795588"/>
          <p14:tracePt t="46735" x="6153150" y="2795588"/>
          <p14:tracePt t="46751" x="5903913" y="2795588"/>
          <p14:tracePt t="46768" x="5715000" y="2795588"/>
          <p14:tracePt t="46785" x="5505450" y="2808288"/>
          <p14:tracePt t="46801" x="5199063" y="2814638"/>
          <p14:tracePt t="46818" x="4878388" y="2814638"/>
          <p14:tracePt t="46835" x="4552950" y="2827338"/>
          <p14:tracePt t="46851" x="4232275" y="2827338"/>
          <p14:tracePt t="46868" x="3905250" y="2847975"/>
          <p14:tracePt t="46885" x="3598863" y="2854325"/>
          <p14:tracePt t="46901" x="3370263" y="2879725"/>
          <p14:tracePt t="46918" x="3160713" y="2906713"/>
          <p14:tracePt t="46935" x="2984500" y="2913063"/>
          <p14:tracePt t="46951" x="2730500" y="2919413"/>
          <p14:tracePt t="46968" x="2586038" y="2919413"/>
          <p14:tracePt t="46985" x="2474913" y="2919413"/>
          <p14:tracePt t="47001" x="2344738" y="2919413"/>
          <p14:tracePt t="47018" x="2233613" y="2925763"/>
          <p14:tracePt t="47035" x="2103438" y="2938463"/>
          <p14:tracePt t="47051" x="1985963" y="2946400"/>
          <p14:tracePt t="47068" x="1862138" y="2946400"/>
          <p14:tracePt t="47085" x="1751013" y="2946400"/>
          <p14:tracePt t="47101" x="1646238" y="2946400"/>
          <p14:tracePt t="47118" x="1541463" y="2946400"/>
          <p14:tracePt t="47135" x="1436688" y="2946400"/>
          <p14:tracePt t="47151" x="1287463" y="2946400"/>
          <p14:tracePt t="47168" x="1201738" y="2946400"/>
          <p14:tracePt t="47184" x="1149350" y="2946400"/>
          <p14:tracePt t="47201" x="1143000" y="2952750"/>
          <p14:tracePt t="47218" x="1136650" y="2952750"/>
          <p14:tracePt t="47387" x="1136650" y="2959100"/>
          <p14:tracePt t="47400" x="1143000" y="2959100"/>
          <p14:tracePt t="47416" x="1149350" y="2965450"/>
          <p14:tracePt t="47424" x="1149350" y="2971800"/>
          <p14:tracePt t="47425" x="1162050" y="2971800"/>
          <p14:tracePt t="47434" x="1182688" y="2984500"/>
          <p14:tracePt t="47451" x="1208088" y="2997200"/>
          <p14:tracePt t="47468" x="1241425" y="3005138"/>
          <p14:tracePt t="47484" x="1287463" y="3005138"/>
          <p14:tracePt t="47501" x="1319213" y="3005138"/>
          <p14:tracePt t="47518" x="1346200" y="3005138"/>
          <p14:tracePt t="47534" x="1358900" y="3005138"/>
          <p14:tracePt t="47992" x="1365250" y="3005138"/>
          <p14:tracePt t="48008" x="1377950" y="3005138"/>
          <p14:tracePt t="48016" x="1390650" y="3005138"/>
          <p14:tracePt t="48025" x="1411288" y="3005138"/>
          <p14:tracePt t="48025" x="1423988" y="3005138"/>
          <p14:tracePt t="48034" x="1463675" y="3005138"/>
          <p14:tracePt t="48051" x="1508125" y="3005138"/>
          <p14:tracePt t="48068" x="1560513" y="3005138"/>
          <p14:tracePt t="48084" x="1619250" y="3005138"/>
          <p14:tracePt t="48101" x="1684338" y="3005138"/>
          <p14:tracePt t="48117" x="1744663" y="3005138"/>
          <p14:tracePt t="48134" x="1816100" y="3005138"/>
          <p14:tracePt t="48151" x="1933575" y="3005138"/>
          <p14:tracePt t="48167" x="2032000" y="3005138"/>
          <p14:tracePt t="48184" x="2122488" y="3005138"/>
          <p14:tracePt t="48201" x="2227263" y="3005138"/>
          <p14:tracePt t="48217" x="2332038" y="3005138"/>
          <p14:tracePt t="48234" x="2430463" y="3005138"/>
          <p14:tracePt t="48251" x="2533650" y="3005138"/>
          <p14:tracePt t="48267" x="2638425" y="3005138"/>
          <p14:tracePt t="48284" x="2736850" y="3005138"/>
          <p14:tracePt t="48301" x="2827338" y="3005138"/>
          <p14:tracePt t="48317" x="2887663" y="2997200"/>
          <p14:tracePt t="48334" x="2919413" y="2997200"/>
          <p14:tracePt t="48351" x="2932113" y="2997200"/>
          <p14:tracePt t="49455" x="2925763" y="2997200"/>
          <p14:tracePt t="49463" x="2925763" y="3005138"/>
          <p14:tracePt t="49471" x="2919413" y="3005138"/>
          <p14:tracePt t="49484" x="2913063" y="3005138"/>
          <p14:tracePt t="49484" x="2913063" y="3011488"/>
          <p14:tracePt t="49501" x="2906713" y="3030538"/>
          <p14:tracePt t="49517" x="2900363" y="3049588"/>
          <p14:tracePt t="49534" x="2900363" y="3082925"/>
          <p14:tracePt t="49550" x="2894013" y="3122613"/>
          <p14:tracePt t="49567" x="2860675" y="3194050"/>
          <p14:tracePt t="49584" x="2814638" y="3252788"/>
          <p14:tracePt t="49600" x="2730500" y="3344863"/>
          <p14:tracePt t="49617" x="2573338" y="3429000"/>
          <p14:tracePt t="49633" x="2449513" y="3468688"/>
          <p14:tracePt t="49650" x="2384425" y="3500438"/>
          <p14:tracePt t="49879" x="2378075" y="3500438"/>
          <p14:tracePt t="49895" x="2370138" y="3500438"/>
          <p14:tracePt t="49903" x="2344738" y="3481388"/>
          <p14:tracePt t="49911" x="2319338" y="3454400"/>
          <p14:tracePt t="49919" x="2279650" y="3422650"/>
          <p14:tracePt t="49933" x="2246313" y="3409950"/>
          <p14:tracePt t="49950" x="2174875" y="3403600"/>
          <p14:tracePt t="49967" x="1979613" y="3395663"/>
          <p14:tracePt t="49983" x="1822450" y="3409950"/>
          <p14:tracePt t="50000" x="1581150" y="3475038"/>
          <p14:tracePt t="50017" x="1338263" y="3565525"/>
          <p14:tracePt t="50033" x="1149350" y="3683000"/>
          <p14:tracePt t="50050" x="998538" y="3781425"/>
          <p14:tracePt t="50067" x="920750" y="3852863"/>
          <p14:tracePt t="50083" x="862013" y="3911600"/>
          <p14:tracePt t="50100" x="836613" y="3944938"/>
          <p14:tracePt t="50117" x="803275" y="3997325"/>
          <p14:tracePt t="50134" x="796925" y="4075113"/>
          <p14:tracePt t="50150" x="790575" y="4173538"/>
          <p14:tracePt t="50167" x="769938" y="4271963"/>
          <p14:tracePt t="50183" x="769938" y="4389438"/>
          <p14:tracePt t="50200" x="769938" y="4487863"/>
          <p14:tracePt t="50217" x="803275" y="4565650"/>
          <p14:tracePt t="50233" x="849313" y="4637088"/>
          <p14:tracePt t="50250" x="889000" y="4689475"/>
          <p14:tracePt t="50267" x="927100" y="4748213"/>
          <p14:tracePt t="50283" x="960438" y="4794250"/>
          <p14:tracePt t="50300" x="992188" y="4833938"/>
          <p14:tracePt t="50317" x="1019175" y="4859338"/>
          <p14:tracePt t="50333" x="1025525" y="4884738"/>
          <p14:tracePt t="50350" x="1025525" y="4892675"/>
          <p14:tracePt t="50367" x="1031875" y="4905375"/>
          <p14:tracePt t="50383" x="1025525" y="4911725"/>
          <p14:tracePt t="50447" x="1019175" y="4911725"/>
          <p14:tracePt t="50496" x="1019175" y="4905375"/>
          <p14:tracePt t="50503" x="1019175" y="4899025"/>
          <p14:tracePt t="50511" x="1019175" y="4892675"/>
          <p14:tracePt t="50519" x="1025525" y="4865688"/>
          <p14:tracePt t="50533" x="1038225" y="4806950"/>
          <p14:tracePt t="50550" x="1077913" y="4754563"/>
          <p14:tracePt t="50567" x="1103313" y="4708525"/>
          <p14:tracePt t="50583" x="1195388" y="4618038"/>
          <p14:tracePt t="50600" x="1266825" y="4559300"/>
          <p14:tracePt t="50616" x="1331913" y="4513263"/>
          <p14:tracePt t="50633" x="1417638" y="4479925"/>
          <p14:tracePt t="50650" x="1528763" y="4441825"/>
          <p14:tracePt t="50667" x="1692275" y="4402138"/>
          <p14:tracePt t="50683" x="1862138" y="4395788"/>
          <p14:tracePt t="50700" x="2044700" y="4395788"/>
          <p14:tracePt t="50716" x="2214563" y="4395788"/>
          <p14:tracePt t="50733" x="2416175" y="4395788"/>
          <p14:tracePt t="50750" x="2619375" y="4395788"/>
          <p14:tracePt t="50767" x="2789238" y="4395788"/>
          <p14:tracePt t="50783" x="3024188" y="4395788"/>
          <p14:tracePt t="50800" x="3200400" y="4395788"/>
          <p14:tracePt t="50816" x="3344863" y="4395788"/>
          <p14:tracePt t="50833" x="3487738" y="4414838"/>
          <p14:tracePt t="50850" x="3559175" y="4448175"/>
          <p14:tracePt t="50866" x="3611563" y="4500563"/>
          <p14:tracePt t="50883" x="3670300" y="4572000"/>
          <p14:tracePt t="50900" x="3703638" y="4624388"/>
          <p14:tracePt t="50916" x="3735388" y="4695825"/>
          <p14:tracePt t="50933" x="3756025" y="4741863"/>
          <p14:tracePt t="50950" x="3768725" y="4806950"/>
          <p14:tracePt t="50966" x="3794125" y="4884738"/>
          <p14:tracePt t="50983" x="3833813" y="4970463"/>
          <p14:tracePt t="51000" x="3833813" y="4983163"/>
          <p14:tracePt t="52095" x="3840163" y="4976813"/>
          <p14:tracePt t="52103" x="3846513" y="4970463"/>
          <p14:tracePt t="52111" x="3852863" y="4964113"/>
          <p14:tracePt t="52116" x="3860800" y="4951413"/>
          <p14:tracePt t="52159" x="3867150" y="4945063"/>
          <p14:tracePt t="52343" x="3873500" y="4937125"/>
          <p14:tracePt t="52351" x="3879850" y="4924425"/>
          <p14:tracePt t="52359" x="3886200" y="4911725"/>
          <p14:tracePt t="52367" x="3892550" y="4899025"/>
          <p14:tracePt t="52375" x="3905250" y="4884738"/>
          <p14:tracePt t="52383" x="3919538" y="4852988"/>
          <p14:tracePt t="52399" x="3925888" y="4806950"/>
          <p14:tracePt t="52416" x="3938588" y="4748213"/>
          <p14:tracePt t="52432" x="3944938" y="4695825"/>
          <p14:tracePt t="52449" x="3944938" y="4624388"/>
          <p14:tracePt t="52466" x="3944938" y="4546600"/>
          <p14:tracePt t="52483" x="3938588" y="4479925"/>
          <p14:tracePt t="52499" x="3932238" y="4441825"/>
          <p14:tracePt t="52516" x="3911600" y="4395788"/>
          <p14:tracePt t="52532" x="3886200" y="4362450"/>
          <p14:tracePt t="52549" x="3852863" y="4337050"/>
          <p14:tracePt t="52566" x="3827463" y="4318000"/>
          <p14:tracePt t="52582" x="3802063" y="4291013"/>
          <p14:tracePt t="52599" x="3756025" y="4259263"/>
          <p14:tracePt t="52616" x="3735388" y="4244975"/>
          <p14:tracePt t="55296" x="3729038" y="4244975"/>
          <p14:tracePt t="56808" x="3722688" y="4244975"/>
          <p14:tracePt t="56832" x="3716338" y="4244975"/>
          <p14:tracePt t="56840" x="3703638" y="4244975"/>
          <p14:tracePt t="56848" x="3683000" y="4244975"/>
          <p14:tracePt t="56856" x="3638550" y="4244975"/>
          <p14:tracePt t="56865" x="3559175" y="4244975"/>
          <p14:tracePt t="56882" x="3454400" y="4244975"/>
          <p14:tracePt t="56898" x="3324225" y="4244975"/>
          <p14:tracePt t="56915" x="3187700" y="4251325"/>
          <p14:tracePt t="56932" x="3011488" y="4251325"/>
          <p14:tracePt t="56948" x="2841625" y="4251325"/>
          <p14:tracePt t="56965" x="2625725" y="4251325"/>
          <p14:tracePt t="56982" x="2305050" y="4251325"/>
          <p14:tracePt t="56998" x="2038350" y="4251325"/>
          <p14:tracePt t="57015" x="1816100" y="4259263"/>
          <p14:tracePt t="57032" x="1560513" y="4259263"/>
          <p14:tracePt t="57048" x="1390650" y="4259263"/>
          <p14:tracePt t="57065" x="1287463" y="4259263"/>
          <p14:tracePt t="57082" x="1208088" y="4265613"/>
          <p14:tracePt t="57098" x="1155700" y="4278313"/>
          <p14:tracePt t="57115" x="1130300" y="4284663"/>
          <p14:tracePt t="57132" x="1123950" y="4284663"/>
          <p14:tracePt t="57280" x="1130300" y="4284663"/>
          <p14:tracePt t="57288" x="1176338" y="4284663"/>
          <p14:tracePt t="57298" x="1227138" y="4284663"/>
          <p14:tracePt t="57298" x="1377950" y="4284663"/>
          <p14:tracePt t="57315" x="1600200" y="4284663"/>
          <p14:tracePt t="57332" x="1992313" y="4284663"/>
          <p14:tracePt t="57348" x="2397125" y="4284663"/>
          <p14:tracePt t="57365" x="2789238" y="4284663"/>
          <p14:tracePt t="57381" x="3200400" y="4284663"/>
          <p14:tracePt t="57398" x="3592513" y="4284663"/>
          <p14:tracePt t="57415" x="3963988" y="4284663"/>
          <p14:tracePt t="57431" x="4259263" y="4284663"/>
          <p14:tracePt t="57448" x="4349750" y="4284663"/>
          <p14:tracePt t="57465" x="4383088" y="4284663"/>
          <p14:tracePt t="57752" x="4376738" y="4284663"/>
          <p14:tracePt t="57760" x="4362450" y="4291013"/>
          <p14:tracePt t="57768" x="4349750" y="4303713"/>
          <p14:tracePt t="57776" x="4324350" y="4330700"/>
          <p14:tracePt t="57784" x="4244975" y="4408488"/>
          <p14:tracePt t="57798" x="4140200" y="4500563"/>
          <p14:tracePt t="57815" x="3957638" y="4597400"/>
          <p14:tracePt t="57832" x="3422650" y="4833938"/>
          <p14:tracePt t="57848" x="3036888" y="4976813"/>
          <p14:tracePt t="57865" x="2678113" y="5048250"/>
          <p14:tracePt t="57881" x="2325688" y="5081588"/>
          <p14:tracePt t="57898" x="1946275" y="5087938"/>
          <p14:tracePt t="57915" x="1574800" y="5087938"/>
          <p14:tracePt t="57931" x="1201738" y="5087938"/>
          <p14:tracePt t="57948" x="979488" y="5087938"/>
          <p14:tracePt t="57965" x="842963" y="5087938"/>
          <p14:tracePt t="57981" x="719138" y="5087938"/>
          <p14:tracePt t="57998" x="673100" y="5094288"/>
          <p14:tracePt t="58015" x="639763" y="5100638"/>
          <p14:tracePt t="58032" x="633413" y="5100638"/>
          <p14:tracePt t="58120" x="627063" y="5100638"/>
          <p14:tracePt t="58136" x="633413" y="5094288"/>
          <p14:tracePt t="58144" x="633413" y="5087938"/>
          <p14:tracePt t="58264" x="639763" y="5087938"/>
          <p14:tracePt t="58280" x="652463" y="5087938"/>
          <p14:tracePt t="58288" x="704850" y="5068888"/>
          <p14:tracePt t="58298" x="757238" y="5062538"/>
          <p14:tracePt t="58314" x="842963" y="5048250"/>
          <p14:tracePt t="58331" x="908050" y="5048250"/>
          <p14:tracePt t="58348" x="947738" y="5048250"/>
          <p14:tracePt t="58365" x="954088" y="5048250"/>
          <p14:tracePt t="58544" x="947738" y="5048250"/>
          <p14:tracePt t="58555" x="939800" y="5048250"/>
          <p14:tracePt t="58568" x="933450" y="5048250"/>
          <p14:tracePt t="58592" x="933450" y="5054600"/>
          <p14:tracePt t="58608" x="927100" y="5054600"/>
          <p14:tracePt t="58672" x="933450" y="5054600"/>
          <p14:tracePt t="58680" x="954088" y="5054600"/>
          <p14:tracePt t="58688" x="985838" y="5054600"/>
          <p14:tracePt t="58688" x="1025525" y="5054600"/>
          <p14:tracePt t="58704" x="1109663" y="5048250"/>
          <p14:tracePt t="58714" x="1182688" y="5048250"/>
          <p14:tracePt t="58731" x="1227138" y="5048250"/>
          <p14:tracePt t="58748" x="1235075" y="5048250"/>
          <p14:tracePt t="58792" x="1227138" y="5048250"/>
          <p14:tracePt t="58800" x="1220788" y="5048250"/>
          <p14:tracePt t="58816" x="1214438" y="5048250"/>
          <p14:tracePt t="58816" x="1201738" y="5048250"/>
          <p14:tracePt t="58832" x="1155700" y="5062538"/>
          <p14:tracePt t="58832" x="1136650" y="5062538"/>
          <p14:tracePt t="58848" x="1096963" y="5068888"/>
          <p14:tracePt t="58864" x="1077913" y="5081588"/>
          <p14:tracePt t="58881" x="1071563" y="5081588"/>
          <p14:tracePt t="58992" x="1077913" y="5081588"/>
          <p14:tracePt t="59000" x="1096963" y="5081588"/>
          <p14:tracePt t="59008" x="1123950" y="5081588"/>
          <p14:tracePt t="59016" x="1162050" y="5081588"/>
          <p14:tracePt t="59024" x="1208088" y="5081588"/>
          <p14:tracePt t="59032" x="1279525" y="5081588"/>
          <p14:tracePt t="59048" x="1338263" y="5087938"/>
          <p14:tracePt t="59064" x="1346200" y="5087938"/>
          <p14:tracePt t="59120" x="1338263" y="5087938"/>
          <p14:tracePt t="59840" x="1338263" y="5081588"/>
          <p14:tracePt t="59848" x="1371600" y="5041900"/>
          <p14:tracePt t="59864" x="1423988" y="4983163"/>
          <p14:tracePt t="59881" x="1455738" y="4945063"/>
          <p14:tracePt t="59881" x="1535113" y="4852988"/>
          <p14:tracePt t="59897" x="1619250" y="4754563"/>
          <p14:tracePt t="59914" x="1711325" y="4643438"/>
          <p14:tracePt t="59930" x="1803400" y="4546600"/>
          <p14:tracePt t="59947" x="1893888" y="4448175"/>
          <p14:tracePt t="59964" x="1973263" y="4362450"/>
          <p14:tracePt t="59980" x="2057400" y="4284663"/>
          <p14:tracePt t="59997" x="2116138" y="4225925"/>
          <p14:tracePt t="60014" x="2168525" y="4198938"/>
          <p14:tracePt t="60031" x="2187575" y="4173538"/>
          <p14:tracePt t="60047" x="2208213" y="4167188"/>
          <p14:tracePt t="61208" x="2220913" y="4167188"/>
          <p14:tracePt t="61216" x="2292350" y="4154488"/>
          <p14:tracePt t="61232" x="2344738" y="4154488"/>
          <p14:tracePt t="61247" x="2416175" y="4140200"/>
          <p14:tracePt t="61248" x="2598738" y="4089400"/>
          <p14:tracePt t="61264" x="2913063" y="4016375"/>
          <p14:tracePt t="61280" x="3141663" y="3905250"/>
          <p14:tracePt t="61297" x="3363913" y="3781425"/>
          <p14:tracePt t="61313" x="3521075" y="3683000"/>
          <p14:tracePt t="61330" x="3617913" y="3592513"/>
          <p14:tracePt t="61347" x="3697288" y="3487738"/>
          <p14:tracePt t="61363" x="3749675" y="3351213"/>
          <p14:tracePt t="61380" x="3768725" y="3200400"/>
          <p14:tracePt t="61397" x="3768725" y="3076575"/>
          <p14:tracePt t="61413" x="3768725" y="2932113"/>
          <p14:tracePt t="61430" x="3768725" y="2795588"/>
          <p14:tracePt t="61446" x="3756025" y="2690813"/>
          <p14:tracePt t="61463" x="3756025" y="2586038"/>
          <p14:tracePt t="61480" x="3756025" y="2520950"/>
          <p14:tracePt t="61497" x="3741738" y="2468563"/>
          <p14:tracePt t="61513" x="3722688" y="2449513"/>
          <p14:tracePt t="61530" x="3697288" y="2409825"/>
          <p14:tracePt t="61546" x="3670300" y="2378075"/>
          <p14:tracePt t="61563" x="3644900" y="2357438"/>
          <p14:tracePt t="61580" x="3611563" y="2338388"/>
          <p14:tracePt t="61596" x="3573463" y="2311400"/>
          <p14:tracePt t="61613" x="3500438" y="2252663"/>
          <p14:tracePt t="61630" x="3429000" y="2174875"/>
          <p14:tracePt t="61646" x="3376613" y="2122488"/>
          <p14:tracePt t="61663" x="3330575" y="2063750"/>
          <p14:tracePt t="61680" x="3298825" y="2032000"/>
          <p14:tracePt t="61697" x="3265488" y="2011363"/>
          <p14:tracePt t="61713" x="3206750" y="1998663"/>
          <p14:tracePt t="61730" x="3128963" y="1998663"/>
          <p14:tracePt t="61746" x="3024188" y="1998663"/>
          <p14:tracePt t="61763" x="2900363" y="2017713"/>
          <p14:tracePt t="61780" x="2755900" y="2044700"/>
          <p14:tracePt t="61796" x="2632075" y="2063750"/>
          <p14:tracePt t="61813" x="2533650" y="2097088"/>
          <p14:tracePt t="61830" x="2481263" y="2103438"/>
          <p14:tracePt t="61846" x="2455863" y="2103438"/>
          <p14:tracePt t="61863" x="2430463" y="2097088"/>
          <p14:tracePt t="61880" x="2403475" y="2097088"/>
          <p14:tracePt t="61896" x="2351088" y="2090738"/>
          <p14:tracePt t="61913" x="2319338" y="2082800"/>
          <p14:tracePt t="61930" x="2286000" y="2082800"/>
          <p14:tracePt t="61946" x="2239963" y="2082800"/>
          <p14:tracePt t="61963" x="2187575" y="2076450"/>
          <p14:tracePt t="61980" x="2128838" y="2070100"/>
          <p14:tracePt t="61996" x="2063750" y="2063750"/>
          <p14:tracePt t="62013" x="2011363" y="2063750"/>
          <p14:tracePt t="62030" x="1952625" y="2063750"/>
          <p14:tracePt t="62046" x="1906588" y="2063750"/>
          <p14:tracePt t="62063" x="1868488" y="2063750"/>
          <p14:tracePt t="62080" x="1822450" y="2063750"/>
          <p14:tracePt t="62097" x="1809750" y="2063750"/>
          <p14:tracePt t="62113" x="1803400" y="2063750"/>
          <p14:tracePt t="62130" x="1782763" y="2063750"/>
          <p14:tracePt t="62147" x="1757363" y="2063750"/>
          <p14:tracePt t="62163" x="1717675" y="2063750"/>
          <p14:tracePt t="62180" x="1677988" y="2063750"/>
          <p14:tracePt t="62196" x="1646238" y="2063750"/>
          <p14:tracePt t="62213" x="1625600" y="2063750"/>
          <p14:tracePt t="62230" x="1619250" y="2057400"/>
          <p14:tracePt t="62246" x="1612900" y="2057400"/>
          <p14:tracePt t="62464" x="1619250" y="2057400"/>
          <p14:tracePt t="62472" x="1639888" y="2057400"/>
          <p14:tracePt t="62480" x="1665288" y="2057400"/>
          <p14:tracePt t="62480" x="1744663" y="2057400"/>
          <p14:tracePt t="62496" x="1862138" y="2063750"/>
          <p14:tracePt t="62513" x="2011363" y="2070100"/>
          <p14:tracePt t="62529" x="2168525" y="2076450"/>
          <p14:tracePt t="62546" x="2332038" y="2076450"/>
          <p14:tracePt t="62563" x="2501900" y="2082800"/>
          <p14:tracePt t="62580" x="2684463" y="2082800"/>
          <p14:tracePt t="62596" x="2854325" y="2090738"/>
          <p14:tracePt t="62613" x="3049588" y="2090738"/>
          <p14:tracePt t="62629" x="3219450" y="2097088"/>
          <p14:tracePt t="62646" x="3351213" y="2103438"/>
          <p14:tracePt t="62663" x="3441700" y="2103438"/>
          <p14:tracePt t="62680" x="3481388" y="2103438"/>
          <p14:tracePt t="63936" x="3487738" y="2103438"/>
          <p14:tracePt t="63944" x="3500438" y="2109788"/>
          <p14:tracePt t="63952" x="3552825" y="2149475"/>
          <p14:tracePt t="63968" x="3592513" y="2168525"/>
          <p14:tracePt t="63979" x="3632200" y="2193925"/>
          <p14:tracePt t="63984" x="3709988" y="2246313"/>
          <p14:tracePt t="63996" x="3814763" y="2305050"/>
          <p14:tracePt t="64012" x="3919538" y="2370138"/>
          <p14:tracePt t="64029" x="4022725" y="2455863"/>
          <p14:tracePt t="64045" x="4154488" y="2547938"/>
          <p14:tracePt t="64063" x="4265613" y="2665413"/>
          <p14:tracePt t="64079" x="4376738" y="2762250"/>
          <p14:tracePt t="64095" x="4532313" y="2959100"/>
          <p14:tracePt t="64112" x="4605338" y="3101975"/>
          <p14:tracePt t="64129" x="4670425" y="3233738"/>
          <p14:tracePt t="64145" x="4695825" y="3376613"/>
          <p14:tracePt t="64162" x="4702175" y="3487738"/>
          <p14:tracePt t="64179" x="4702175" y="3617913"/>
          <p14:tracePt t="64196" x="4702175" y="3781425"/>
          <p14:tracePt t="64212" x="4689475" y="3932238"/>
          <p14:tracePt t="64229" x="4664075" y="4081463"/>
          <p14:tracePt t="64245" x="4605338" y="4206875"/>
          <p14:tracePt t="64262" x="4559300" y="4310063"/>
          <p14:tracePt t="64279" x="4427538" y="4435475"/>
          <p14:tracePt t="64296" x="4318000" y="4473575"/>
          <p14:tracePt t="64312" x="4186238" y="4479925"/>
          <p14:tracePt t="64329" x="4022725" y="4494213"/>
          <p14:tracePt t="64345" x="3898900" y="4494213"/>
          <p14:tracePt t="64362" x="3768725" y="4479925"/>
          <p14:tracePt t="64379" x="3632200" y="4479925"/>
          <p14:tracePt t="64396" x="3454400" y="4473575"/>
          <p14:tracePt t="64412" x="3240088" y="4473575"/>
          <p14:tracePt t="64429" x="2913063" y="4479925"/>
          <p14:tracePt t="64445" x="2659063" y="4479925"/>
          <p14:tracePt t="64462" x="2468563" y="4487863"/>
          <p14:tracePt t="64479" x="2292350" y="4500563"/>
          <p14:tracePt t="64495" x="2082800" y="4565650"/>
          <p14:tracePt t="64512" x="1998663" y="4611688"/>
          <p14:tracePt t="64529" x="1946275" y="4637088"/>
          <p14:tracePt t="64600" x="1946275" y="4630738"/>
          <p14:tracePt t="64624" x="1946275" y="4624388"/>
          <p14:tracePt t="64632" x="1939925" y="4618038"/>
          <p14:tracePt t="64640" x="1933575" y="4605338"/>
          <p14:tracePt t="64648" x="1920875" y="4584700"/>
          <p14:tracePt t="64662" x="1881188" y="4572000"/>
          <p14:tracePt t="64679" x="1803400" y="4552950"/>
          <p14:tracePt t="64695" x="1600200" y="4552950"/>
          <p14:tracePt t="64712" x="1455738" y="4552950"/>
          <p14:tracePt t="64729" x="1287463" y="4559300"/>
          <p14:tracePt t="64745" x="1123950" y="4578350"/>
          <p14:tracePt t="64762" x="960438" y="4591050"/>
          <p14:tracePt t="64779" x="849313" y="4611688"/>
          <p14:tracePt t="64795" x="744538" y="4624388"/>
          <p14:tracePt t="64812" x="679450" y="4637088"/>
          <p14:tracePt t="64829" x="652463" y="4643438"/>
          <p14:tracePt t="64845" x="646113" y="4643438"/>
          <p14:tracePt t="65280" x="652463" y="4643438"/>
          <p14:tracePt t="65288" x="666750" y="4643438"/>
          <p14:tracePt t="65295" x="685800" y="4643438"/>
          <p14:tracePt t="65303" x="725488" y="4643438"/>
          <p14:tracePt t="65312" x="777875" y="4643438"/>
          <p14:tracePt t="65328" x="836613" y="4643438"/>
          <p14:tracePt t="65345" x="920750" y="4637088"/>
          <p14:tracePt t="65362" x="998538" y="4637088"/>
          <p14:tracePt t="65379" x="1109663" y="4637088"/>
          <p14:tracePt t="65395" x="1241425" y="4637088"/>
          <p14:tracePt t="65412" x="1371600" y="4637088"/>
          <p14:tracePt t="65428" x="1501775" y="4637088"/>
          <p14:tracePt t="65445" x="1625600" y="4637088"/>
          <p14:tracePt t="65462" x="1736725" y="4637088"/>
          <p14:tracePt t="65479" x="1887538" y="4637088"/>
          <p14:tracePt t="65496" x="1998663" y="4637088"/>
          <p14:tracePt t="65512" x="2116138" y="4637088"/>
          <p14:tracePt t="65529" x="2266950" y="4637088"/>
          <p14:tracePt t="65545" x="2443163" y="4637088"/>
          <p14:tracePt t="65562" x="2598738" y="4637088"/>
          <p14:tracePt t="65578" x="2768600" y="4637088"/>
          <p14:tracePt t="65595" x="2932113" y="4643438"/>
          <p14:tracePt t="65612" x="3089275" y="4643438"/>
          <p14:tracePt t="65628" x="3233738" y="4643438"/>
          <p14:tracePt t="65645" x="3403600" y="4643438"/>
          <p14:tracePt t="65661" x="3559175" y="4649788"/>
          <p14:tracePt t="65678" x="3722688" y="4649788"/>
          <p14:tracePt t="65695" x="3905250" y="4649788"/>
          <p14:tracePt t="65712" x="4010025" y="4637088"/>
          <p14:tracePt t="65728" x="4049713" y="4637088"/>
          <p14:tracePt t="66655" x="4049713" y="4643438"/>
          <p14:tracePt t="66663" x="4049713" y="4649788"/>
          <p14:tracePt t="66665" x="4049713" y="4664075"/>
          <p14:tracePt t="66678" x="4049713" y="4695825"/>
          <p14:tracePt t="66695" x="4056063" y="4729163"/>
          <p14:tracePt t="66695" x="4056063" y="4748213"/>
          <p14:tracePt t="66711" x="4056063" y="4781550"/>
          <p14:tracePt t="66728" x="4056063" y="4819650"/>
          <p14:tracePt t="66745" x="4056063" y="4859338"/>
          <p14:tracePt t="66761" x="4056063" y="4905375"/>
          <p14:tracePt t="66778" x="4056063" y="4937125"/>
          <p14:tracePt t="66794" x="4056063" y="4957763"/>
          <p14:tracePt t="66811" x="4049713" y="4983163"/>
          <p14:tracePt t="66828" x="4037013" y="5010150"/>
          <p14:tracePt t="66844" x="4037013" y="5035550"/>
          <p14:tracePt t="66862" x="4016375" y="5054600"/>
          <p14:tracePt t="66878" x="4010025" y="5068888"/>
          <p14:tracePt t="67023" x="4022725" y="5068888"/>
          <p14:tracePt t="67032" x="4043363" y="5068888"/>
          <p14:tracePt t="67032" x="4062413" y="5068888"/>
          <p14:tracePt t="67044" x="4095750" y="5068888"/>
          <p14:tracePt t="67061" x="4133850" y="5068888"/>
          <p14:tracePt t="67078" x="4140200" y="5068888"/>
          <p14:tracePt t="67167" x="4127500" y="5068888"/>
          <p14:tracePt t="67175" x="4121150" y="5068888"/>
          <p14:tracePt t="67183" x="4089400" y="5075238"/>
          <p14:tracePt t="67194" x="4049713" y="5081588"/>
          <p14:tracePt t="67211" x="3990975" y="5081588"/>
          <p14:tracePt t="67228" x="3951288" y="5081588"/>
          <p14:tracePt t="67244" x="3938588" y="5081588"/>
          <p14:tracePt t="67375" x="3944938" y="5081588"/>
          <p14:tracePt t="67383" x="3957638" y="5081588"/>
          <p14:tracePt t="67390" x="3963988" y="5081588"/>
          <p14:tracePt t="67398" x="3990975" y="5081588"/>
          <p14:tracePt t="67411" x="4016375" y="5081588"/>
          <p14:tracePt t="67428" x="4022725" y="5081588"/>
          <p14:tracePt t="67444" x="4030663" y="5081588"/>
          <p14:tracePt t="67543" x="4016375" y="5081588"/>
          <p14:tracePt t="67551" x="4010025" y="5081588"/>
          <p14:tracePt t="67556" x="4003675" y="5081588"/>
          <p14:tracePt t="67591" x="3997325" y="5081588"/>
          <p14:tracePt t="67703" x="4003675" y="5081588"/>
          <p14:tracePt t="67711" x="4016375" y="5081588"/>
          <p14:tracePt t="67719" x="4049713" y="5081588"/>
          <p14:tracePt t="67728" x="4089400" y="5081588"/>
          <p14:tracePt t="67744" x="4133850" y="5081588"/>
          <p14:tracePt t="67761" x="4167188" y="5081588"/>
          <p14:tracePt t="67778" x="4173538" y="5081588"/>
          <p14:tracePt t="71698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Solving: First Do It By Hand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213611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Use numbers </a:t>
            </a:r>
          </a:p>
          <a:p>
            <a:pPr lvl="1"/>
            <a:r>
              <a:rPr lang="en-US" dirty="0" smtClean="0"/>
              <a:t>Total width: 100 inches</a:t>
            </a:r>
          </a:p>
          <a:p>
            <a:pPr lvl="1"/>
            <a:r>
              <a:rPr lang="en-US" dirty="0" smtClean="0"/>
              <a:t>Tile width: 5 inches</a:t>
            </a:r>
          </a:p>
          <a:p>
            <a:endParaRPr lang="en-US" dirty="0" smtClean="0"/>
          </a:p>
          <a:p>
            <a:r>
              <a:rPr lang="en-US" dirty="0" smtClean="0"/>
              <a:t>The first tile must always be black, </a:t>
            </a:r>
          </a:p>
          <a:p>
            <a:pPr lvl="1"/>
            <a:r>
              <a:rPr lang="en-US" dirty="0" smtClean="0"/>
              <a:t>and then we add some number of white/black pairs: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 descr="tile_problem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866" y="3132744"/>
            <a:ext cx="3980133" cy="59251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70"/>
    </mc:Choice>
    <mc:Fallback xmlns="">
      <p:transition spd="slow" advTm="34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10" x="4173538" y="5087938"/>
          <p14:tracePt t="1342" x="4179888" y="5075238"/>
          <p14:tracePt t="1350" x="4186238" y="5075238"/>
          <p14:tracePt t="1358" x="4206875" y="5054600"/>
          <p14:tracePt t="1366" x="4213225" y="5035550"/>
          <p14:tracePt t="1374" x="4271963" y="4989513"/>
          <p14:tracePt t="1390" x="4330700" y="4945063"/>
          <p14:tracePt t="1406" x="4408488" y="4884738"/>
          <p14:tracePt t="1422" x="4532313" y="4767263"/>
          <p14:tracePt t="1446" x="4611688" y="4683125"/>
          <p14:tracePt t="1462" x="4708525" y="4559300"/>
          <p14:tracePt t="1478" x="4787900" y="4402138"/>
          <p14:tracePt t="1494" x="4852988" y="4206875"/>
          <p14:tracePt t="1505" x="4872038" y="4049713"/>
          <p14:tracePt t="1526" x="4878388" y="3860800"/>
          <p14:tracePt t="1542" x="4878388" y="3676650"/>
          <p14:tracePt t="1558" x="4852988" y="3481388"/>
          <p14:tracePt t="1572" x="4767263" y="3259138"/>
          <p14:tracePt t="1590" x="4702175" y="3076575"/>
          <p14:tracePt t="1606" x="4670425" y="2900363"/>
          <p14:tracePt t="1622" x="4630738" y="2684463"/>
          <p14:tracePt t="1646" x="4624388" y="2547938"/>
          <p14:tracePt t="1662" x="4624388" y="2409825"/>
          <p14:tracePt t="1672" x="4624388" y="2286000"/>
          <p14:tracePt t="1688" x="4624388" y="2168525"/>
          <p14:tracePt t="1705" x="4618038" y="2057400"/>
          <p14:tracePt t="1722" x="4618038" y="1952625"/>
          <p14:tracePt t="1738" x="4605338" y="1841500"/>
          <p14:tracePt t="1755" x="4559300" y="1751013"/>
          <p14:tracePt t="1772" x="4494213" y="1671638"/>
          <p14:tracePt t="1788" x="4376738" y="1566863"/>
          <p14:tracePt t="1805" x="4219575" y="1482725"/>
          <p14:tracePt t="1822" x="3957638" y="1417638"/>
          <p14:tracePt t="1838" x="3833813" y="1390650"/>
          <p14:tracePt t="1855" x="3729038" y="1365250"/>
          <p14:tracePt t="1872" x="3657600" y="1365250"/>
          <p14:tracePt t="1888" x="3644900" y="1365250"/>
          <p14:tracePt t="1942" x="3644900" y="1371600"/>
          <p14:tracePt t="1950" x="3644900" y="1377950"/>
          <p14:tracePt t="2310" x="3651250" y="1377950"/>
          <p14:tracePt t="2318" x="3663950" y="1377950"/>
          <p14:tracePt t="2326" x="3683000" y="1377950"/>
          <p14:tracePt t="2329" x="3703638" y="1377950"/>
          <p14:tracePt t="2338" x="3722688" y="1377950"/>
          <p14:tracePt t="2355" x="3741738" y="1377950"/>
          <p14:tracePt t="2372" x="3749675" y="1377950"/>
          <p14:tracePt t="2388" x="3762375" y="1371600"/>
          <p14:tracePt t="2405" x="3768725" y="1371600"/>
          <p14:tracePt t="2470" x="3775075" y="1371600"/>
          <p14:tracePt t="2478" x="3781425" y="1371600"/>
          <p14:tracePt t="2502" x="3787775" y="1371600"/>
          <p14:tracePt t="3142" x="3787775" y="1365250"/>
          <p14:tracePt t="3150" x="3781425" y="1358900"/>
          <p14:tracePt t="3155" x="3768725" y="1346200"/>
          <p14:tracePt t="3171" x="3722688" y="1312863"/>
          <p14:tracePt t="3188" x="3670300" y="1260475"/>
          <p14:tracePt t="3205" x="3546475" y="1208088"/>
          <p14:tracePt t="3221" x="3382963" y="1149350"/>
          <p14:tracePt t="3238" x="3128963" y="1109663"/>
          <p14:tracePt t="3255" x="2984500" y="1096963"/>
          <p14:tracePt t="3271" x="2847975" y="1090613"/>
          <p14:tracePt t="3288" x="2755900" y="1090613"/>
          <p14:tracePt t="3304" x="2678113" y="1090613"/>
          <p14:tracePt t="3321" x="2613025" y="1090613"/>
          <p14:tracePt t="3338" x="2533650" y="1090613"/>
          <p14:tracePt t="3355" x="2468563" y="1090613"/>
          <p14:tracePt t="3371" x="2397125" y="1090613"/>
          <p14:tracePt t="3388" x="2344738" y="1090613"/>
          <p14:tracePt t="3404" x="2298700" y="1090613"/>
          <p14:tracePt t="3421" x="2260600" y="1090613"/>
          <p14:tracePt t="3438" x="2193925" y="1090613"/>
          <p14:tracePt t="3454" x="2149475" y="1103313"/>
          <p14:tracePt t="3471" x="2116138" y="1123950"/>
          <p14:tracePt t="3488" x="2103438" y="1149350"/>
          <p14:tracePt t="3504" x="2082800" y="1189038"/>
          <p14:tracePt t="3521" x="2063750" y="1227138"/>
          <p14:tracePt t="3538" x="2063750" y="1260475"/>
          <p14:tracePt t="3554" x="2063750" y="1293813"/>
          <p14:tracePt t="3571" x="2070100" y="1319213"/>
          <p14:tracePt t="3588" x="2097088" y="1346200"/>
          <p14:tracePt t="3604" x="2116138" y="1365250"/>
          <p14:tracePt t="3621" x="2149475" y="1384300"/>
          <p14:tracePt t="3638" x="2220913" y="1417638"/>
          <p14:tracePt t="3654" x="2273300" y="1436688"/>
          <p14:tracePt t="3671" x="2319338" y="1455738"/>
          <p14:tracePt t="3688" x="2378075" y="1476375"/>
          <p14:tracePt t="3704" x="2403475" y="1482725"/>
          <p14:tracePt t="3721" x="2416175" y="1489075"/>
          <p14:tracePt t="4662" x="2430463" y="1489075"/>
          <p14:tracePt t="4670" x="2443163" y="1489075"/>
          <p14:tracePt t="4673" x="2474913" y="1489075"/>
          <p14:tracePt t="4688" x="2508250" y="1489075"/>
          <p14:tracePt t="4704" x="2560638" y="1489075"/>
          <p14:tracePt t="4721" x="2606675" y="1495425"/>
          <p14:tracePt t="4737" x="2671763" y="1495425"/>
          <p14:tracePt t="4754" x="2730500" y="1495425"/>
          <p14:tracePt t="4770" x="2789238" y="1495425"/>
          <p14:tracePt t="4787" x="2841625" y="1495425"/>
          <p14:tracePt t="4804" x="2867025" y="1495425"/>
          <p14:tracePt t="4821" x="2894013" y="1489075"/>
          <p14:tracePt t="4837" x="2906713" y="1482725"/>
          <p14:tracePt t="4854" x="2919413" y="1470025"/>
          <p14:tracePt t="4871" x="2932113" y="1455738"/>
          <p14:tracePt t="4887" x="2938463" y="1436688"/>
          <p14:tracePt t="4904" x="2952750" y="1417638"/>
          <p14:tracePt t="4920" x="2952750" y="1397000"/>
          <p14:tracePt t="4937" x="2952750" y="1371600"/>
          <p14:tracePt t="4954" x="2946400" y="1352550"/>
          <p14:tracePt t="4970" x="2919413" y="1331913"/>
          <p14:tracePt t="4987" x="2913063" y="1325563"/>
          <p14:tracePt t="5004" x="2894013" y="1312863"/>
          <p14:tracePt t="5020" x="2873375" y="1312863"/>
          <p14:tracePt t="5037" x="2867025" y="1306513"/>
          <p14:tracePt t="5054" x="2860675" y="1306513"/>
          <p14:tracePt t="5070" x="2854325" y="1306513"/>
          <p14:tracePt t="5118" x="2854325" y="1300163"/>
          <p14:tracePt t="5142" x="2847975" y="1300163"/>
          <p14:tracePt t="5262" x="2841625" y="1293813"/>
          <p14:tracePt t="5266" x="2835275" y="1287463"/>
          <p14:tracePt t="5274" x="2820988" y="1260475"/>
          <p14:tracePt t="5287" x="2795588" y="1235075"/>
          <p14:tracePt t="5304" x="2768600" y="1214438"/>
          <p14:tracePt t="5320" x="2730500" y="1201738"/>
          <p14:tracePt t="5337" x="2678113" y="1195388"/>
          <p14:tracePt t="5354" x="2606675" y="1182688"/>
          <p14:tracePt t="5370" x="2527300" y="1182688"/>
          <p14:tracePt t="5387" x="2430463" y="1182688"/>
          <p14:tracePt t="5404" x="2319338" y="1195388"/>
          <p14:tracePt t="5420" x="2208213" y="1214438"/>
          <p14:tracePt t="5437" x="2122488" y="1247775"/>
          <p14:tracePt t="5454" x="2038350" y="1325563"/>
          <p14:tracePt t="5470" x="2011363" y="1384300"/>
          <p14:tracePt t="5487" x="1985963" y="1470025"/>
          <p14:tracePt t="5504" x="1958975" y="1541463"/>
          <p14:tracePt t="5520" x="1958975" y="1625600"/>
          <p14:tracePt t="5537" x="1958975" y="1704975"/>
          <p14:tracePt t="5554" x="1958975" y="1789113"/>
          <p14:tracePt t="5570" x="1965325" y="1868488"/>
          <p14:tracePt t="5587" x="2011363" y="1933575"/>
          <p14:tracePt t="5604" x="2076450" y="1985963"/>
          <p14:tracePt t="5620" x="2162175" y="1992313"/>
          <p14:tracePt t="5637" x="2311400" y="1992313"/>
          <p14:tracePt t="5653" x="2606675" y="1920875"/>
          <p14:tracePt t="5670" x="2808288" y="1809750"/>
          <p14:tracePt t="5688" x="2913063" y="1724025"/>
          <p14:tracePt t="5705" x="2978150" y="1652588"/>
          <p14:tracePt t="5721" x="2997200" y="1566863"/>
          <p14:tracePt t="5738" x="2984500" y="1516063"/>
          <p14:tracePt t="5754" x="2938463" y="1463675"/>
          <p14:tracePt t="5771" x="2879725" y="1404938"/>
          <p14:tracePt t="5788" x="2820988" y="1365250"/>
          <p14:tracePt t="5805" x="2749550" y="1352550"/>
          <p14:tracePt t="5821" x="2690813" y="1352550"/>
          <p14:tracePt t="5838" x="2592388" y="1377950"/>
          <p14:tracePt t="5854" x="2501900" y="1463675"/>
          <p14:tracePt t="5871" x="2468563" y="1508125"/>
          <p14:tracePt t="5888" x="2468563" y="1522413"/>
          <p14:tracePt t="5959" x="2468563" y="1516063"/>
          <p14:tracePt t="5975" x="2474913" y="1516063"/>
          <p14:tracePt t="7663" x="2468563" y="1516063"/>
          <p14:tracePt t="7671" x="2468563" y="1522413"/>
          <p14:tracePt t="7687" x="2462213" y="1528763"/>
          <p14:tracePt t="7687" x="2462213" y="1541463"/>
          <p14:tracePt t="7704" x="2468563" y="1547813"/>
          <p14:tracePt t="7720" x="2468563" y="1560513"/>
          <p14:tracePt t="7737" x="2468563" y="1581150"/>
          <p14:tracePt t="7754" x="2468563" y="1600200"/>
          <p14:tracePt t="7770" x="2468563" y="1633538"/>
          <p14:tracePt t="7787" x="2489200" y="1698625"/>
          <p14:tracePt t="7804" x="2508250" y="1770063"/>
          <p14:tracePt t="7820" x="2566988" y="1862138"/>
          <p14:tracePt t="7837" x="2619375" y="1920875"/>
          <p14:tracePt t="7854" x="2671763" y="1979613"/>
          <p14:tracePt t="7870" x="2709863" y="2011363"/>
          <p14:tracePt t="7983" x="2703513" y="2005013"/>
          <p14:tracePt t="7991" x="2697163" y="1998663"/>
          <p14:tracePt t="7999" x="2665413" y="1985963"/>
          <p14:tracePt t="8006" x="2606675" y="1939925"/>
          <p14:tracePt t="8020" x="2481263" y="1900238"/>
          <p14:tracePt t="8037" x="2370138" y="1893888"/>
          <p14:tracePt t="8054" x="2286000" y="1887538"/>
          <p14:tracePt t="8070" x="2227263" y="1887538"/>
          <p14:tracePt t="8135" x="2227263" y="1893888"/>
          <p14:tracePt t="8138" x="2233613" y="1893888"/>
          <p14:tracePt t="8153" x="2252663" y="1900238"/>
          <p14:tracePt t="8154" x="2292350" y="1900238"/>
          <p14:tracePt t="8170" x="2357438" y="1900238"/>
          <p14:tracePt t="8187" x="2422525" y="1900238"/>
          <p14:tracePt t="8203" x="2455863" y="1900238"/>
          <p14:tracePt t="8220" x="2462213" y="1900238"/>
          <p14:tracePt t="8255" x="2455863" y="1900238"/>
          <p14:tracePt t="8255" x="2449513" y="1900238"/>
          <p14:tracePt t="8270" x="2351088" y="1906588"/>
          <p14:tracePt t="8287" x="2246313" y="1906588"/>
          <p14:tracePt t="8304" x="2122488" y="1906588"/>
          <p14:tracePt t="8320" x="1998663" y="1893888"/>
          <p14:tracePt t="8337" x="1893888" y="1893888"/>
          <p14:tracePt t="8353" x="1822450" y="1893888"/>
          <p14:tracePt t="8370" x="1809750" y="1893888"/>
          <p14:tracePt t="8519" x="1816100" y="1893888"/>
          <p14:tracePt t="8527" x="1822450" y="1893888"/>
          <p14:tracePt t="8537" x="1828800" y="1893888"/>
          <p14:tracePt t="8537" x="1835150" y="1893888"/>
          <p14:tracePt t="8553" x="1841500" y="1893888"/>
          <p14:tracePt t="8570" x="1841500" y="1900238"/>
          <p14:tracePt t="8647" x="1847850" y="1900238"/>
          <p14:tracePt t="8663" x="1854200" y="1900238"/>
          <p14:tracePt t="8671" x="1881188" y="1900238"/>
          <p14:tracePt t="8671" x="1965325" y="1900238"/>
          <p14:tracePt t="8687" x="2076450" y="1900238"/>
          <p14:tracePt t="8703" x="2208213" y="1900238"/>
          <p14:tracePt t="8720" x="2332038" y="1900238"/>
          <p14:tracePt t="8737" x="2409825" y="1887538"/>
          <p14:tracePt t="8753" x="2455863" y="1887538"/>
          <p14:tracePt t="8770" x="2462213" y="1887538"/>
          <p14:tracePt t="8787" x="2462213" y="1881188"/>
          <p14:tracePt t="8803" x="2462213" y="1874838"/>
          <p14:tracePt t="8820" x="2455863" y="1854200"/>
          <p14:tracePt t="8837" x="2455863" y="1847850"/>
          <p14:tracePt t="8853" x="2449513" y="1841500"/>
          <p14:tracePt t="8870" x="2436813" y="1841500"/>
          <p14:tracePt t="8887" x="2430463" y="1841500"/>
          <p14:tracePt t="8903" x="2422525" y="1841500"/>
          <p14:tracePt t="8942" x="2416175" y="1841500"/>
          <p14:tracePt t="8998" x="2409825" y="1841500"/>
          <p14:tracePt t="9014" x="2409825" y="1835150"/>
          <p14:tracePt t="9022" x="2409825" y="1828800"/>
          <p14:tracePt t="9038" x="2409825" y="1822450"/>
          <p14:tracePt t="9046" x="2416175" y="1822450"/>
          <p14:tracePt t="9054" x="2422525" y="1816100"/>
          <p14:tracePt t="9069" x="2436813" y="1795463"/>
          <p14:tracePt t="9085" x="2449513" y="1757363"/>
          <p14:tracePt t="9102" x="2462213" y="1724025"/>
          <p14:tracePt t="9119" x="2462213" y="1684338"/>
          <p14:tracePt t="9136" x="2462213" y="1639888"/>
          <p14:tracePt t="9152" x="2449513" y="1600200"/>
          <p14:tracePt t="9169" x="2416175" y="1547813"/>
          <p14:tracePt t="9185" x="2363788" y="1501775"/>
          <p14:tracePt t="9202" x="2286000" y="1455738"/>
          <p14:tracePt t="9219" x="2227263" y="1430338"/>
          <p14:tracePt t="9236" x="2149475" y="1411288"/>
          <p14:tracePt t="9252" x="2038350" y="1384300"/>
          <p14:tracePt t="9269" x="1939925" y="1365250"/>
          <p14:tracePt t="9285" x="1809750" y="1365250"/>
          <p14:tracePt t="9302" x="1744663" y="1365250"/>
          <p14:tracePt t="9319" x="1704975" y="1365250"/>
          <p14:tracePt t="9335" x="1671638" y="1365250"/>
          <p14:tracePt t="9352" x="1646238" y="1365250"/>
          <p14:tracePt t="9369" x="1612900" y="1377950"/>
          <p14:tracePt t="9385" x="1574800" y="1384300"/>
          <p14:tracePt t="9402" x="1535113" y="1411288"/>
          <p14:tracePt t="9419" x="1470025" y="1443038"/>
          <p14:tracePt t="9435" x="1417638" y="1476375"/>
          <p14:tracePt t="9452" x="1390650" y="1495425"/>
          <p14:tracePt t="9469" x="1371600" y="1508125"/>
          <p14:tracePt t="11845" x="1377950" y="1508125"/>
          <p14:tracePt t="11865" x="1390650" y="1516063"/>
          <p14:tracePt t="11869" x="1404938" y="1522413"/>
          <p14:tracePt t="11870" x="1411288" y="1522413"/>
          <p14:tracePt t="11893" x="1417638" y="1528763"/>
          <p14:tracePt t="11901" x="1430338" y="1528763"/>
          <p14:tracePt t="12165" x="1436688" y="1541463"/>
          <p14:tracePt t="12173" x="1443038" y="1560513"/>
          <p14:tracePt t="12189" x="1449388" y="1593850"/>
          <p14:tracePt t="12205" x="1463675" y="1600200"/>
          <p14:tracePt t="12218" x="1463675" y="1612900"/>
          <p14:tracePt t="12221" x="1470025" y="1652588"/>
          <p14:tracePt t="12234" x="1482725" y="1684338"/>
          <p14:tracePt t="12251" x="1482725" y="1704975"/>
          <p14:tracePt t="12268" x="1482725" y="1724025"/>
          <p14:tracePt t="12284" x="1482725" y="1730375"/>
          <p14:tracePt t="12301" x="1489075" y="1744663"/>
          <p14:tracePt t="12318" x="1495425" y="1757363"/>
          <p14:tracePt t="12334" x="1495425" y="1763713"/>
          <p14:tracePt t="12351" x="1495425" y="1776413"/>
          <p14:tracePt t="12368" x="1495425" y="1782763"/>
          <p14:tracePt t="12501" x="1495425" y="1789113"/>
          <p14:tracePt t="12509" x="1495425" y="1803400"/>
          <p14:tracePt t="12517" x="1501775" y="1809750"/>
          <p14:tracePt t="12534" x="1501775" y="1828800"/>
          <p14:tracePt t="12534" x="1501775" y="1862138"/>
          <p14:tracePt t="12551" x="1501775" y="1893888"/>
          <p14:tracePt t="12568" x="1508125" y="1927225"/>
          <p14:tracePt t="12584" x="1508125" y="1958975"/>
          <p14:tracePt t="12601" x="1522413" y="1985963"/>
          <p14:tracePt t="12617" x="1522413" y="1998663"/>
          <p14:tracePt t="12634" x="1522413" y="2011363"/>
          <p14:tracePt t="13789" x="1522413" y="2017713"/>
          <p14:tracePt t="13797" x="1516063" y="2017713"/>
          <p14:tracePt t="13805" x="1508125" y="2017713"/>
          <p14:tracePt t="13817" x="1508125" y="2032000"/>
          <p14:tracePt t="13817" x="1495425" y="2051050"/>
          <p14:tracePt t="13834" x="1495425" y="2076450"/>
          <p14:tracePt t="13850" x="1495425" y="2090738"/>
          <p14:tracePt t="13867" x="1489075" y="2116138"/>
          <p14:tracePt t="13884" x="1482725" y="2141538"/>
          <p14:tracePt t="13900" x="1470025" y="2162175"/>
          <p14:tracePt t="13917" x="1463675" y="2168525"/>
          <p14:tracePt t="13965" x="1463675" y="2162175"/>
          <p14:tracePt t="13984" x="1463675" y="2155825"/>
          <p14:tracePt t="13984" x="1463675" y="2122488"/>
          <p14:tracePt t="14000" x="1463675" y="2057400"/>
          <p14:tracePt t="14017" x="1476375" y="1965325"/>
          <p14:tracePt t="14033" x="1541463" y="1862138"/>
          <p14:tracePt t="14050" x="1581150" y="1795463"/>
          <p14:tracePt t="14067" x="1619250" y="1751013"/>
          <p14:tracePt t="14084" x="1652588" y="1692275"/>
          <p14:tracePt t="14100" x="1671638" y="1684338"/>
          <p14:tracePt t="14117" x="1684338" y="1677988"/>
          <p14:tracePt t="14133" x="1698625" y="1677988"/>
          <p14:tracePt t="14150" x="1717675" y="1677988"/>
          <p14:tracePt t="14167" x="1751013" y="1677988"/>
          <p14:tracePt t="14184" x="1822450" y="1677988"/>
          <p14:tracePt t="14200" x="1906588" y="1677988"/>
          <p14:tracePt t="14217" x="2005013" y="1677988"/>
          <p14:tracePt t="14233" x="2103438" y="1684338"/>
          <p14:tracePt t="14250" x="2201863" y="1684338"/>
          <p14:tracePt t="14267" x="2260600" y="1684338"/>
          <p14:tracePt t="14283" x="2319338" y="1671638"/>
          <p14:tracePt t="14300" x="2357438" y="1665288"/>
          <p14:tracePt t="14317" x="2378075" y="1658938"/>
          <p14:tracePt t="14429" x="2384425" y="1658938"/>
          <p14:tracePt t="14437" x="2384425" y="1652588"/>
          <p14:tracePt t="14440" x="2384425" y="1639888"/>
          <p14:tracePt t="14450" x="2397125" y="1633538"/>
          <p14:tracePt t="14467" x="2397125" y="1619250"/>
          <p14:tracePt t="14483" x="2409825" y="1612900"/>
          <p14:tracePt t="14500" x="2416175" y="1606550"/>
          <p14:tracePt t="14517" x="2422525" y="1606550"/>
          <p14:tracePt t="14557" x="2436813" y="1606550"/>
          <p14:tracePt t="14565" x="2443163" y="1606550"/>
          <p14:tracePt t="14583" x="2474913" y="1619250"/>
          <p14:tracePt t="14584" x="2547938" y="1639888"/>
          <p14:tracePt t="14600" x="2638425" y="1665288"/>
          <p14:tracePt t="14617" x="2736850" y="1677988"/>
          <p14:tracePt t="14633" x="2835275" y="1677988"/>
          <p14:tracePt t="14650" x="2925763" y="1671638"/>
          <p14:tracePt t="14667" x="2984500" y="1633538"/>
          <p14:tracePt t="14684" x="3030538" y="1600200"/>
          <p14:tracePt t="14700" x="3070225" y="1560513"/>
          <p14:tracePt t="14717" x="3082925" y="1516063"/>
          <p14:tracePt t="14733" x="3082925" y="1436688"/>
          <p14:tracePt t="14750" x="3070225" y="1390650"/>
          <p14:tracePt t="14767" x="3036888" y="1352550"/>
          <p14:tracePt t="14783" x="2990850" y="1325563"/>
          <p14:tracePt t="14800" x="2952750" y="1312863"/>
          <p14:tracePt t="14817" x="2879725" y="1312863"/>
          <p14:tracePt t="14833" x="2789238" y="1312863"/>
          <p14:tracePt t="14850" x="2697163" y="1312863"/>
          <p14:tracePt t="14866" x="2592388" y="1312863"/>
          <p14:tracePt t="14883" x="2495550" y="1325563"/>
          <p14:tracePt t="14900" x="2403475" y="1338263"/>
          <p14:tracePt t="14918" x="2279650" y="1377950"/>
          <p14:tracePt t="14934" x="2220913" y="1411288"/>
          <p14:tracePt t="14951" x="2187575" y="1455738"/>
          <p14:tracePt t="14967" x="2174875" y="1489075"/>
          <p14:tracePt t="14984" x="2174875" y="1528763"/>
          <p14:tracePt t="15001" x="2193925" y="1574800"/>
          <p14:tracePt t="15017" x="2220913" y="1619250"/>
          <p14:tracePt t="15034" x="2273300" y="1633538"/>
          <p14:tracePt t="15051" x="2351088" y="1646238"/>
          <p14:tracePt t="15067" x="2443163" y="1646238"/>
          <p14:tracePt t="15084" x="2527300" y="1646238"/>
          <p14:tracePt t="15101" x="2560638" y="1639888"/>
          <p14:tracePt t="15117" x="2573338" y="1633538"/>
          <p14:tracePt t="15198" x="2566988" y="1633538"/>
          <p14:tracePt t="15878" x="2560638" y="1633538"/>
          <p14:tracePt t="15887" x="2554288" y="1639888"/>
          <p14:tracePt t="15902" x="2540000" y="1646238"/>
          <p14:tracePt t="15902" x="2540000" y="1652588"/>
          <p14:tracePt t="15918" x="2533650" y="1671638"/>
          <p14:tracePt t="15934" x="2520950" y="1744663"/>
          <p14:tracePt t="15950" x="2520950" y="1835150"/>
          <p14:tracePt t="15967" x="2520950" y="1933575"/>
          <p14:tracePt t="15984" x="2520950" y="2024063"/>
          <p14:tracePt t="16001" x="2547938" y="2135188"/>
          <p14:tracePt t="16017" x="2579688" y="2246313"/>
          <p14:tracePt t="16034" x="2598738" y="2378075"/>
          <p14:tracePt t="16050" x="2606675" y="2474913"/>
          <p14:tracePt t="16067" x="2606675" y="2547938"/>
          <p14:tracePt t="16084" x="2606675" y="2619375"/>
          <p14:tracePt t="16101" x="2586038" y="2697163"/>
          <p14:tracePt t="16117" x="2547938" y="2749550"/>
          <p14:tracePt t="16134" x="2449513" y="2847975"/>
          <p14:tracePt t="16150" x="2344738" y="2919413"/>
          <p14:tracePt t="16167" x="2227263" y="2965450"/>
          <p14:tracePt t="16184" x="2090738" y="2997200"/>
          <p14:tracePt t="16200" x="1920875" y="3011488"/>
          <p14:tracePt t="16217" x="1757363" y="3017838"/>
          <p14:tracePt t="16234" x="1619250" y="3017838"/>
          <p14:tracePt t="16250" x="1470025" y="3017838"/>
          <p14:tracePt t="16267" x="1338263" y="3030538"/>
          <p14:tracePt t="16284" x="1235075" y="3043238"/>
          <p14:tracePt t="16300" x="1149350" y="3055938"/>
          <p14:tracePt t="16317" x="1044575" y="3070225"/>
          <p14:tracePt t="16334" x="939800" y="3082925"/>
          <p14:tracePt t="16350" x="901700" y="3082925"/>
          <p14:tracePt t="16367" x="868363" y="3082925"/>
          <p14:tracePt t="16384" x="830263" y="3082925"/>
          <p14:tracePt t="16400" x="796925" y="3082925"/>
          <p14:tracePt t="16417" x="763588" y="3082925"/>
          <p14:tracePt t="16434" x="719138" y="3082925"/>
          <p14:tracePt t="16450" x="652463" y="3082925"/>
          <p14:tracePt t="16467" x="593725" y="3082925"/>
          <p14:tracePt t="16484" x="555625" y="3082925"/>
          <p14:tracePt t="16500" x="541338" y="3082925"/>
          <p14:tracePt t="16638" x="555625" y="3082925"/>
          <p14:tracePt t="16646" x="574675" y="3082925"/>
          <p14:tracePt t="16654" x="593725" y="3089275"/>
          <p14:tracePt t="16654" x="639763" y="3089275"/>
          <p14:tracePt t="16667" x="719138" y="3089275"/>
          <p14:tracePt t="16683" x="855663" y="3089275"/>
          <p14:tracePt t="16700" x="1012825" y="3089275"/>
          <p14:tracePt t="16717" x="1260475" y="3076575"/>
          <p14:tracePt t="16734" x="1652588" y="3076575"/>
          <p14:tracePt t="16750" x="2311400" y="3070225"/>
          <p14:tracePt t="16767" x="2776538" y="3070225"/>
          <p14:tracePt t="16783" x="3324225" y="3055938"/>
          <p14:tracePt t="16800" x="3827463" y="3063875"/>
          <p14:tracePt t="16817" x="4303713" y="3063875"/>
          <p14:tracePt t="16833" x="4767263" y="3063875"/>
          <p14:tracePt t="16850" x="5173663" y="3063875"/>
          <p14:tracePt t="16867" x="5532438" y="3063875"/>
          <p14:tracePt t="16883" x="5702300" y="3063875"/>
          <p14:tracePt t="16900" x="5826125" y="3076575"/>
          <p14:tracePt t="16917" x="5872163" y="3082925"/>
          <p14:tracePt t="16933" x="5878513" y="3082925"/>
          <p14:tracePt t="17574" x="5865813" y="3082925"/>
          <p14:tracePt t="17582" x="5851525" y="3089275"/>
          <p14:tracePt t="17590" x="5838825" y="3108325"/>
          <p14:tracePt t="17600" x="5807075" y="3135313"/>
          <p14:tracePt t="17606" x="5740400" y="3187700"/>
          <p14:tracePt t="17616" x="5662613" y="3259138"/>
          <p14:tracePt t="17633" x="5564188" y="3330575"/>
          <p14:tracePt t="17650" x="5453063" y="3403600"/>
          <p14:tracePt t="17666" x="5291138" y="3494088"/>
          <p14:tracePt t="17683" x="5094288" y="3573463"/>
          <p14:tracePt t="17700" x="4840288" y="3657600"/>
          <p14:tracePt t="17717" x="4519613" y="3703638"/>
          <p14:tracePt t="17733" x="4127500" y="3756025"/>
          <p14:tracePt t="17733" x="3951288" y="3756025"/>
          <p14:tracePt t="17750" x="3573463" y="3756025"/>
          <p14:tracePt t="17766" x="3187700" y="3756025"/>
          <p14:tracePt t="17783" x="2847975" y="3756025"/>
          <p14:tracePt t="17800" x="2455863" y="3756025"/>
          <p14:tracePt t="17816" x="2187575" y="3756025"/>
          <p14:tracePt t="17833" x="1985963" y="3756025"/>
          <p14:tracePt t="17850" x="1803400" y="3756025"/>
          <p14:tracePt t="17866" x="1619250" y="3756025"/>
          <p14:tracePt t="17883" x="1476375" y="3756025"/>
          <p14:tracePt t="17900" x="1325563" y="3756025"/>
          <p14:tracePt t="17916" x="1189038" y="3756025"/>
          <p14:tracePt t="17933" x="1058863" y="3756025"/>
          <p14:tracePt t="17950" x="842963" y="3735388"/>
          <p14:tracePt t="17966" x="685800" y="3722688"/>
          <p14:tracePt t="17983" x="515938" y="3722688"/>
          <p14:tracePt t="18000" x="411163" y="3722688"/>
          <p14:tracePt t="18016" x="339725" y="3722688"/>
          <p14:tracePt t="18033" x="327025" y="3722688"/>
          <p14:tracePt t="18126" x="339725" y="3709988"/>
          <p14:tracePt t="18134" x="358775" y="3697288"/>
          <p14:tracePt t="18139" x="398463" y="3676650"/>
          <p14:tracePt t="18150" x="534988" y="3632200"/>
          <p14:tracePt t="18166" x="614363" y="3617913"/>
          <p14:tracePt t="18183" x="652463" y="3605213"/>
          <p14:tracePt t="18200" x="666750" y="3605213"/>
          <p14:tracePt t="18216" x="685800" y="3598863"/>
          <p14:tracePt t="18233" x="698500" y="3598863"/>
          <p14:tracePt t="18250" x="711200" y="3598863"/>
          <p14:tracePt t="18266" x="738188" y="3598863"/>
          <p14:tracePt t="18283" x="777875" y="3598863"/>
          <p14:tracePt t="18300" x="849313" y="3592513"/>
          <p14:tracePt t="18316" x="920750" y="3586163"/>
          <p14:tracePt t="18333" x="979488" y="3565525"/>
          <p14:tracePt t="18350" x="1006475" y="3559175"/>
          <p14:tracePt t="18406" x="998538" y="3559175"/>
          <p14:tracePt t="18430" x="992188" y="3559175"/>
          <p14:tracePt t="18454" x="985838" y="3559175"/>
          <p14:tracePt t="18467" x="973138" y="3559175"/>
          <p14:tracePt t="18486" x="966788" y="3559175"/>
          <p14:tracePt t="18506" x="954088" y="3552825"/>
          <p14:tracePt t="18518" x="947738" y="3552825"/>
          <p14:tracePt t="18526" x="939800" y="3552825"/>
          <p14:tracePt t="18533" x="927100" y="3552825"/>
          <p14:tracePt t="18549" x="889000" y="3579813"/>
          <p14:tracePt t="18566" x="855663" y="3592513"/>
          <p14:tracePt t="18583" x="842963" y="3605213"/>
          <p14:tracePt t="18599" x="830263" y="3611563"/>
          <p14:tracePt t="18616" x="822325" y="3611563"/>
          <p14:tracePt t="18718" x="830263" y="3611563"/>
          <p14:tracePt t="18726" x="849313" y="3605213"/>
          <p14:tracePt t="18731" x="874713" y="3598863"/>
          <p14:tracePt t="18749" x="901700" y="3586163"/>
          <p14:tracePt t="18750" x="960438" y="3565525"/>
          <p14:tracePt t="18750" x="998538" y="3559175"/>
          <p14:tracePt t="18766" x="1077913" y="3533775"/>
          <p14:tracePt t="18783" x="1155700" y="3500438"/>
          <p14:tracePt t="18799" x="1214438" y="3475038"/>
          <p14:tracePt t="18816" x="1273175" y="3454400"/>
          <p14:tracePt t="18833" x="1312863" y="3454400"/>
          <p14:tracePt t="18849" x="1319213" y="3441700"/>
          <p14:tracePt t="18902" x="1312863" y="3441700"/>
          <p14:tracePt t="18910" x="1306513" y="3441700"/>
          <p14:tracePt t="18926" x="1300163" y="3441700"/>
          <p14:tracePt t="18934" x="1287463" y="3448050"/>
          <p14:tracePt t="18934" x="1266825" y="3454400"/>
          <p14:tracePt t="18949" x="1241425" y="3468688"/>
          <p14:tracePt t="18966" x="1201738" y="3487738"/>
          <p14:tracePt t="18983" x="1189038" y="3487738"/>
          <p14:tracePt t="18999" x="1176338" y="3487738"/>
          <p14:tracePt t="19016" x="1168400" y="3494088"/>
          <p14:tracePt t="19054" x="1162050" y="3494088"/>
          <p14:tracePt t="19134" x="1168400" y="3487738"/>
          <p14:tracePt t="19142" x="1182688" y="3487738"/>
          <p14:tracePt t="19150" x="1208088" y="3475038"/>
          <p14:tracePt t="19158" x="1227138" y="3468688"/>
          <p14:tracePt t="19166" x="1338263" y="3422650"/>
          <p14:tracePt t="19182" x="1384300" y="3395663"/>
          <p14:tracePt t="19199" x="1397000" y="3395663"/>
          <p14:tracePt t="19216" x="1404938" y="3395663"/>
          <p14:tracePt t="19232" x="1397000" y="3395663"/>
          <p14:tracePt t="19270" x="1390650" y="3395663"/>
          <p14:tracePt t="19286" x="1377950" y="3395663"/>
          <p14:tracePt t="19292" x="1371600" y="3403600"/>
          <p14:tracePt t="19299" x="1331913" y="3416300"/>
          <p14:tracePt t="19316" x="1279525" y="3429000"/>
          <p14:tracePt t="19332" x="1195388" y="3448050"/>
          <p14:tracePt t="19349" x="1143000" y="3468688"/>
          <p14:tracePt t="19366" x="1058863" y="3481388"/>
          <p14:tracePt t="19382" x="1025525" y="3487738"/>
          <p14:tracePt t="19399" x="1012825" y="3500438"/>
          <p14:tracePt t="19416" x="1006475" y="3500438"/>
          <p14:tracePt t="19726" x="1012825" y="3500438"/>
          <p14:tracePt t="19734" x="1012825" y="3494088"/>
          <p14:tracePt t="19742" x="1025525" y="3494088"/>
          <p14:tracePt t="19750" x="1077913" y="3481388"/>
          <p14:tracePt t="19766" x="1123950" y="3475038"/>
          <p14:tracePt t="19782" x="1168400" y="3475038"/>
          <p14:tracePt t="19799" x="1214438" y="3468688"/>
          <p14:tracePt t="19816" x="1247775" y="3468688"/>
          <p14:tracePt t="19832" x="1273175" y="3468688"/>
          <p14:tracePt t="19849" x="1279525" y="3468688"/>
          <p14:tracePt t="19866" x="1287463" y="3468688"/>
          <p14:tracePt t="19882" x="1293813" y="3468688"/>
          <p14:tracePt t="19899" x="1306513" y="3468688"/>
          <p14:tracePt t="19916" x="1331913" y="3468688"/>
          <p14:tracePt t="19932" x="1371600" y="3468688"/>
          <p14:tracePt t="19949" x="1411288" y="3468688"/>
          <p14:tracePt t="19966" x="1443038" y="3468688"/>
          <p14:tracePt t="19982" x="1455738" y="3462338"/>
          <p14:tracePt t="19999" x="1470025" y="3462338"/>
          <p14:tracePt t="20015" x="1476375" y="3462338"/>
          <p14:tracePt t="20032" x="1489075" y="3462338"/>
          <p14:tracePt t="20049" x="1516063" y="3462338"/>
          <p14:tracePt t="20066" x="1528763" y="3462338"/>
          <p14:tracePt t="20082" x="1560513" y="3462338"/>
          <p14:tracePt t="20099" x="1581150" y="3462338"/>
          <p14:tracePt t="20115" x="1625600" y="3462338"/>
          <p14:tracePt t="20132" x="1639888" y="3468688"/>
          <p14:tracePt t="20149" x="1652588" y="3468688"/>
          <p14:tracePt t="20166" x="1665288" y="3468688"/>
          <p14:tracePt t="20182" x="1677988" y="3468688"/>
          <p14:tracePt t="20199" x="1698625" y="3468688"/>
          <p14:tracePt t="20215" x="1711325" y="3475038"/>
          <p14:tracePt t="20232" x="1730375" y="3481388"/>
          <p14:tracePt t="20249" x="1744663" y="3481388"/>
          <p14:tracePt t="22686" x="1744663" y="3475038"/>
          <p14:tracePt t="22694" x="1751013" y="3475038"/>
          <p14:tracePt t="22702" x="1763713" y="3468688"/>
          <p14:tracePt t="22710" x="1776413" y="3454400"/>
          <p14:tracePt t="22718" x="1803400" y="3429000"/>
          <p14:tracePt t="22731" x="1835150" y="3403600"/>
          <p14:tracePt t="22748" x="1874838" y="3370263"/>
          <p14:tracePt t="22764" x="1912938" y="3344863"/>
          <p14:tracePt t="22781" x="1946275" y="3324225"/>
          <p14:tracePt t="22798" x="1958975" y="3284538"/>
          <p14:tracePt t="22815" x="1973263" y="3252788"/>
          <p14:tracePt t="22831" x="1973263" y="3206750"/>
          <p14:tracePt t="22848" x="1973263" y="3154363"/>
          <p14:tracePt t="22865" x="1973263" y="3108325"/>
          <p14:tracePt t="22881" x="1965325" y="3063875"/>
          <p14:tracePt t="22898" x="1946275" y="3024188"/>
          <p14:tracePt t="22914" x="1927225" y="2965450"/>
          <p14:tracePt t="22931" x="1893888" y="2900363"/>
          <p14:tracePt t="22948" x="1854200" y="2841625"/>
          <p14:tracePt t="22964" x="1816100" y="2795588"/>
          <p14:tracePt t="22981" x="1770063" y="2743200"/>
          <p14:tracePt t="22998" x="1677988" y="2665413"/>
          <p14:tracePt t="23014" x="1612900" y="2619375"/>
          <p14:tracePt t="23031" x="1541463" y="2586038"/>
          <p14:tracePt t="23048" x="1455738" y="2540000"/>
          <p14:tracePt t="23064" x="1358900" y="2508250"/>
          <p14:tracePt t="23081" x="1247775" y="2468563"/>
          <p14:tracePt t="23098" x="1117600" y="2443163"/>
          <p14:tracePt t="23114" x="992188" y="2416175"/>
          <p14:tracePt t="23131" x="874713" y="2397125"/>
          <p14:tracePt t="23148" x="809625" y="2397125"/>
          <p14:tracePt t="23164" x="763588" y="2397125"/>
          <p14:tracePt t="23181" x="738188" y="2390775"/>
          <p14:tracePt t="23726" x="738188" y="2397125"/>
          <p14:tracePt t="23902" x="738188" y="2403475"/>
          <p14:tracePt t="23910" x="738188" y="2409825"/>
          <p14:tracePt t="23918" x="738188" y="2422525"/>
          <p14:tracePt t="23926" x="738188" y="2436813"/>
          <p14:tracePt t="23934" x="738188" y="2462213"/>
          <p14:tracePt t="23947" x="744538" y="2489200"/>
          <p14:tracePt t="23964" x="750888" y="2508250"/>
          <p14:tracePt t="23981" x="750888" y="2527300"/>
          <p14:tracePt t="23997" x="757238" y="2547938"/>
          <p14:tracePt t="24014" x="763588" y="2566988"/>
          <p14:tracePt t="24031" x="769938" y="2586038"/>
          <p14:tracePt t="24047" x="769938" y="2606675"/>
          <p14:tracePt t="24064" x="790575" y="2625725"/>
          <p14:tracePt t="24081" x="796925" y="2638425"/>
          <p14:tracePt t="24097" x="803275" y="2651125"/>
          <p14:tracePt t="24114" x="809625" y="2665413"/>
          <p14:tracePt t="24130" x="809625" y="2671763"/>
          <p14:tracePt t="24147" x="822325" y="2684463"/>
          <p14:tracePt t="24164" x="830263" y="2703513"/>
          <p14:tracePt t="24181" x="830263" y="2724150"/>
          <p14:tracePt t="24197" x="836613" y="2743200"/>
          <p14:tracePt t="24214" x="836613" y="2755900"/>
          <p14:tracePt t="24230" x="830263" y="2776538"/>
          <p14:tracePt t="24247" x="830263" y="2795588"/>
          <p14:tracePt t="24264" x="830263" y="2827338"/>
          <p14:tracePt t="24281" x="830263" y="2887663"/>
          <p14:tracePt t="24297" x="815975" y="2952750"/>
          <p14:tracePt t="24314" x="803275" y="2990850"/>
          <p14:tracePt t="24331" x="803275" y="3005138"/>
          <p14:tracePt t="24347" x="803275" y="3024188"/>
          <p14:tracePt t="24364" x="815975" y="3043238"/>
          <p14:tracePt t="24380" x="836613" y="3063875"/>
          <p14:tracePt t="24397" x="881063" y="3122613"/>
          <p14:tracePt t="24414" x="927100" y="3160713"/>
          <p14:tracePt t="24430" x="960438" y="3181350"/>
          <p14:tracePt t="24447" x="973138" y="3181350"/>
          <p14:tracePt t="24614" x="966788" y="3181350"/>
          <p14:tracePt t="24910" x="960438" y="3181350"/>
          <p14:tracePt t="24934" x="954088" y="3181350"/>
          <p14:tracePt t="24942" x="954088" y="3175000"/>
          <p14:tracePt t="24950" x="954088" y="3167063"/>
          <p14:tracePt t="24982" x="947738" y="3167063"/>
          <p14:tracePt t="25022" x="939800" y="3167063"/>
          <p14:tracePt t="25030" x="933450" y="3167063"/>
          <p14:tracePt t="25150" x="933450" y="3175000"/>
          <p14:tracePt t="25294" x="933450" y="3167063"/>
          <p14:tracePt t="25302" x="927100" y="3167063"/>
          <p14:tracePt t="25310" x="927100" y="3160713"/>
          <p14:tracePt t="25330" x="920750" y="3160713"/>
          <p14:tracePt t="25331" x="914400" y="3141663"/>
          <p14:tracePt t="25347" x="914400" y="3135313"/>
          <p14:tracePt t="25363" x="908050" y="3128963"/>
          <p14:tracePt t="25380" x="908050" y="3122613"/>
          <p14:tracePt t="25486" x="908050" y="3135313"/>
          <p14:tracePt t="25494" x="908050" y="3148013"/>
          <p14:tracePt t="25498" x="927100" y="3187700"/>
          <p14:tracePt t="25513" x="939800" y="3206750"/>
          <p14:tracePt t="25530" x="960438" y="3225800"/>
          <p14:tracePt t="25547" x="960438" y="3233738"/>
          <p14:tracePt t="25622" x="960438" y="3225800"/>
          <p14:tracePt t="25628" x="960438" y="3219450"/>
          <p14:tracePt t="25631" x="966788" y="3213100"/>
          <p14:tracePt t="25647" x="985838" y="3187700"/>
          <p14:tracePt t="25663" x="1025525" y="3141663"/>
          <p14:tracePt t="25680" x="1065213" y="3095625"/>
          <p14:tracePt t="25697" x="1096963" y="3063875"/>
          <p14:tracePt t="25713" x="1103313" y="3055938"/>
          <p14:tracePt t="25790" x="1096963" y="3063875"/>
          <p14:tracePt t="25798" x="1096963" y="3070225"/>
          <p14:tracePt t="25798" x="1090613" y="3089275"/>
          <p14:tracePt t="25813" x="1071563" y="3122613"/>
          <p14:tracePt t="25830" x="1065213" y="3135313"/>
          <p14:tracePt t="25847" x="1058863" y="3135313"/>
          <p14:tracePt t="25863" x="1050925" y="3135313"/>
          <p14:tracePt t="25918" x="1044575" y="3135313"/>
          <p14:tracePt t="25925" x="1038225" y="3128963"/>
          <p14:tracePt t="25931" x="1019175" y="3122613"/>
          <p14:tracePt t="25946" x="992188" y="3089275"/>
          <p14:tracePt t="25963" x="960438" y="3076575"/>
          <p14:tracePt t="25980" x="947738" y="3049588"/>
          <p14:tracePt t="25996" x="939800" y="3049588"/>
          <p14:tracePt t="26062" x="939800" y="3055938"/>
          <p14:tracePt t="26078" x="939800" y="3070225"/>
          <p14:tracePt t="26086" x="939800" y="3076575"/>
          <p14:tracePt t="26090" x="939800" y="3095625"/>
          <p14:tracePt t="26098" x="960438" y="3128963"/>
          <p14:tracePt t="26113" x="973138" y="3141663"/>
          <p14:tracePt t="26130" x="979488" y="3148013"/>
          <p14:tracePt t="26190" x="979488" y="3141663"/>
          <p14:tracePt t="26214" x="979488" y="3135313"/>
          <p14:tracePt t="26214" x="992188" y="3122613"/>
          <p14:tracePt t="26230" x="998538" y="3116263"/>
          <p14:tracePt t="26238" x="1012825" y="3095625"/>
          <p14:tracePt t="26246" x="1012825" y="3076575"/>
          <p14:tracePt t="26263" x="1019175" y="3055938"/>
          <p14:tracePt t="26263" x="1031875" y="3036888"/>
          <p14:tracePt t="26350" x="1025525" y="3036888"/>
          <p14:tracePt t="26358" x="1025525" y="3043238"/>
          <p14:tracePt t="26366" x="1019175" y="3055938"/>
          <p14:tracePt t="26374" x="1012825" y="3095625"/>
          <p14:tracePt t="26387" x="1012825" y="3108325"/>
          <p14:tracePt t="26396" x="1012825" y="3122613"/>
          <p14:tracePt t="26413" x="1012825" y="3128963"/>
          <p14:tracePt t="26476" x="1012825" y="3122613"/>
          <p14:tracePt t="26494" x="1012825" y="3116263"/>
          <p14:tracePt t="26502" x="1012825" y="3108325"/>
          <p14:tracePt t="26515" x="1006475" y="3095625"/>
          <p14:tracePt t="26518" x="998538" y="3076575"/>
          <p14:tracePt t="26530" x="998538" y="3070225"/>
          <p14:tracePt t="26566" x="992188" y="3070225"/>
          <p14:tracePt t="26606" x="992188" y="3076575"/>
          <p14:tracePt t="26614" x="992188" y="3082925"/>
          <p14:tracePt t="26618" x="992188" y="3101975"/>
          <p14:tracePt t="26630" x="992188" y="3108325"/>
          <p14:tracePt t="26646" x="998538" y="3116263"/>
          <p14:tracePt t="26663" x="1006475" y="3116263"/>
          <p14:tracePt t="27174" x="1006475" y="3108325"/>
          <p14:tracePt t="27183" x="1006475" y="3101975"/>
          <p14:tracePt t="27183" x="1019175" y="3095625"/>
          <p14:tracePt t="27196" x="1031875" y="3070225"/>
          <p14:tracePt t="27213" x="1050925" y="3049588"/>
          <p14:tracePt t="27229" x="1143000" y="2990850"/>
          <p14:tracePt t="27246" x="1235075" y="2938463"/>
          <p14:tracePt t="27263" x="1358900" y="2906713"/>
          <p14:tracePt t="27279" x="1535113" y="2894013"/>
          <p14:tracePt t="27296" x="1835150" y="2894013"/>
          <p14:tracePt t="27313" x="2208213" y="2894013"/>
          <p14:tracePt t="27329" x="2619375" y="2900363"/>
          <p14:tracePt t="27346" x="3030538" y="2952750"/>
          <p14:tracePt t="27363" x="3382963" y="3063875"/>
          <p14:tracePt t="27379" x="3741738" y="3233738"/>
          <p14:tracePt t="27396" x="3957638" y="3389313"/>
          <p14:tracePt t="27413" x="4114800" y="3500438"/>
          <p14:tracePt t="27429" x="4232275" y="3579813"/>
          <p14:tracePt t="27446" x="4271963" y="3592513"/>
          <p14:tracePt t="27518" x="4271963" y="3586163"/>
          <p14:tracePt t="27526" x="4278313" y="3579813"/>
          <p14:tracePt t="27534" x="4303713" y="3565525"/>
          <p14:tracePt t="27546" x="4337050" y="3565525"/>
          <p14:tracePt t="27563" x="4376738" y="3565525"/>
          <p14:tracePt t="27579" x="4395788" y="3565525"/>
          <p14:tracePt t="27596" x="4402138" y="3565525"/>
          <p14:tracePt t="27630" x="4414838" y="3573463"/>
          <p14:tracePt t="27630" x="4427538" y="3592513"/>
          <p14:tracePt t="27646" x="4448175" y="3605213"/>
          <p14:tracePt t="27662" x="4460875" y="3617913"/>
          <p14:tracePt t="27774" x="4460875" y="3611563"/>
          <p14:tracePt t="27774" x="4460875" y="3605213"/>
          <p14:tracePt t="27796" x="4460875" y="3592513"/>
          <p14:tracePt t="27796" x="4460875" y="3573463"/>
          <p14:tracePt t="27812" x="4460875" y="3521075"/>
          <p14:tracePt t="27829" x="4414838" y="3429000"/>
          <p14:tracePt t="27846" x="4368800" y="3370263"/>
          <p14:tracePt t="27863" x="4343400" y="3336925"/>
          <p14:tracePt t="27879" x="4297363" y="3317875"/>
          <p14:tracePt t="27896" x="4232275" y="3292475"/>
          <p14:tracePt t="27912" x="4179888" y="3292475"/>
          <p14:tracePt t="27929" x="4108450" y="3284538"/>
          <p14:tracePt t="27946" x="4037013" y="3284538"/>
          <p14:tracePt t="27962" x="3963988" y="3284538"/>
          <p14:tracePt t="27979" x="3898900" y="3292475"/>
          <p14:tracePt t="27996" x="3840163" y="3324225"/>
          <p14:tracePt t="28012" x="3794125" y="3370263"/>
          <p14:tracePt t="28029" x="3690938" y="3487738"/>
          <p14:tracePt t="28046" x="3632200" y="3586163"/>
          <p14:tracePt t="28062" x="3611563" y="3676650"/>
          <p14:tracePt t="28079" x="3611563" y="3756025"/>
          <p14:tracePt t="28096" x="3632200" y="3814763"/>
          <p14:tracePt t="28112" x="3697288" y="3873500"/>
          <p14:tracePt t="28129" x="3775075" y="3919538"/>
          <p14:tracePt t="28146" x="3879850" y="3944938"/>
          <p14:tracePt t="28162" x="3984625" y="3951288"/>
          <p14:tracePt t="28179" x="4102100" y="3951288"/>
          <p14:tracePt t="28196" x="4213225" y="3932238"/>
          <p14:tracePt t="28212" x="4324350" y="3886200"/>
          <p14:tracePt t="28229" x="4487863" y="3781425"/>
          <p14:tracePt t="28246" x="4538663" y="3716338"/>
          <p14:tracePt t="28262" x="4559300" y="3632200"/>
          <p14:tracePt t="28279" x="4552950" y="3540125"/>
          <p14:tracePt t="28296" x="4506913" y="3429000"/>
          <p14:tracePt t="28312" x="4435475" y="3357563"/>
          <p14:tracePt t="28329" x="4376738" y="3292475"/>
          <p14:tracePt t="28346" x="4343400" y="3265488"/>
          <p14:tracePt t="28362" x="4310063" y="3259138"/>
          <p14:tracePt t="28379" x="4265613" y="3259138"/>
          <p14:tracePt t="28395" x="4186238" y="3259138"/>
          <p14:tracePt t="28412" x="4108450" y="3259138"/>
          <p14:tracePt t="28429" x="3970338" y="3298825"/>
          <p14:tracePt t="28446" x="3892550" y="3363913"/>
          <p14:tracePt t="28462" x="3833813" y="3429000"/>
          <p14:tracePt t="28479" x="3808413" y="3494088"/>
          <p14:tracePt t="28495" x="3808413" y="3565525"/>
          <p14:tracePt t="28512" x="3852863" y="3617913"/>
          <p14:tracePt t="28529" x="3932238" y="3670300"/>
          <p14:tracePt t="28546" x="4016375" y="3703638"/>
          <p14:tracePt t="28562" x="4127500" y="3709988"/>
          <p14:tracePt t="28579" x="4232275" y="3709988"/>
          <p14:tracePt t="28595" x="4303713" y="3703638"/>
          <p14:tracePt t="28612" x="4330700" y="3683000"/>
          <p14:tracePt t="29614" x="4324350" y="3683000"/>
          <p14:tracePt t="29622" x="4303713" y="3690938"/>
          <p14:tracePt t="29631" x="4278313" y="3697288"/>
          <p14:tracePt t="29631" x="4238625" y="3709988"/>
          <p14:tracePt t="29646" x="4062413" y="3709988"/>
          <p14:tracePt t="29663" x="3898900" y="3716338"/>
          <p14:tracePt t="29679" x="3703638" y="3722688"/>
          <p14:tracePt t="29696" x="3395663" y="3722688"/>
          <p14:tracePt t="29713" x="3024188" y="3722688"/>
          <p14:tracePt t="29729" x="2697163" y="3729038"/>
          <p14:tracePt t="29746" x="2378075" y="3729038"/>
          <p14:tracePt t="29763" x="2109788" y="3729038"/>
          <p14:tracePt t="29779" x="1906588" y="3729038"/>
          <p14:tracePt t="29796" x="1744663" y="3729038"/>
          <p14:tracePt t="29813" x="1600200" y="3729038"/>
          <p14:tracePt t="29828" x="1482725" y="3729038"/>
          <p14:tracePt t="29845" x="1404938" y="3722688"/>
          <p14:tracePt t="29862" x="1377950" y="3716338"/>
          <p14:tracePt t="29878" x="1365250" y="3709988"/>
          <p14:tracePt t="29895" x="1352550" y="3709988"/>
          <p14:tracePt t="29912" x="1338263" y="3709988"/>
          <p14:tracePt t="29928" x="1319213" y="3709988"/>
          <p14:tracePt t="29945" x="1306513" y="3709988"/>
          <p14:tracePt t="29962" x="1279525" y="3709988"/>
          <p14:tracePt t="29978" x="1241425" y="3709988"/>
          <p14:tracePt t="29995" x="1195388" y="3709988"/>
          <p14:tracePt t="30012" x="1168400" y="3709988"/>
          <p14:tracePt t="30028" x="1155700" y="3709988"/>
          <p14:tracePt t="30133" x="1162050" y="3709988"/>
          <p14:tracePt t="30141" x="1182688" y="3729038"/>
          <p14:tracePt t="30149" x="1220788" y="3735388"/>
          <p14:tracePt t="30161" x="1260475" y="3762375"/>
          <p14:tracePt t="30162" x="1352550" y="3794125"/>
          <p14:tracePt t="30178" x="1449388" y="3827463"/>
          <p14:tracePt t="30195" x="1566863" y="3846513"/>
          <p14:tracePt t="30211" x="1698625" y="3846513"/>
          <p14:tracePt t="30228" x="1835150" y="3846513"/>
          <p14:tracePt t="30245" x="2024063" y="3808413"/>
          <p14:tracePt t="30262" x="2128838" y="3775075"/>
          <p14:tracePt t="30278" x="2214563" y="3716338"/>
          <p14:tracePt t="30295" x="2246313" y="3683000"/>
          <p14:tracePt t="30311" x="2260600" y="3663950"/>
          <p14:tracePt t="30328" x="2260600" y="3651250"/>
          <p14:tracePt t="30389" x="2252663" y="3651250"/>
          <p14:tracePt t="30397" x="2252663" y="3657600"/>
          <p14:tracePt t="30405" x="2252663" y="3663950"/>
          <p14:tracePt t="30413" x="2252663" y="3690938"/>
          <p14:tracePt t="30428" x="2292350" y="3756025"/>
          <p14:tracePt t="30445" x="2397125" y="3840163"/>
          <p14:tracePt t="30461" x="2468563" y="3898900"/>
          <p14:tracePt t="30478" x="2566988" y="3919538"/>
          <p14:tracePt t="30495" x="2671763" y="3925888"/>
          <p14:tracePt t="30511" x="2782888" y="3925888"/>
          <p14:tracePt t="30528" x="2894013" y="3905250"/>
          <p14:tracePt t="30545" x="2997200" y="3873500"/>
          <p14:tracePt t="30561" x="3095625" y="3840163"/>
          <p14:tracePt t="30578" x="3187700" y="3802063"/>
          <p14:tracePt t="30595" x="3246438" y="3768725"/>
          <p14:tracePt t="30611" x="3265488" y="3756025"/>
          <p14:tracePt t="30628" x="3271838" y="3741738"/>
          <p14:tracePt t="30757" x="3271838" y="3756025"/>
          <p14:tracePt t="30765" x="3284538" y="3775075"/>
          <p14:tracePt t="30773" x="3284538" y="3794125"/>
          <p14:tracePt t="30778" x="3324225" y="3846513"/>
          <p14:tracePt t="30795" x="3370263" y="3905250"/>
          <p14:tracePt t="30811" x="3429000" y="3963988"/>
          <p14:tracePt t="30828" x="3494088" y="4003675"/>
          <p14:tracePt t="30845" x="3586163" y="4030663"/>
          <p14:tracePt t="30861" x="3775075" y="4043363"/>
          <p14:tracePt t="30878" x="3919538" y="4030663"/>
          <p14:tracePt t="30894" x="4049713" y="4010025"/>
          <p14:tracePt t="30911" x="4173538" y="3944938"/>
          <p14:tracePt t="30928" x="4259263" y="3886200"/>
          <p14:tracePt t="30945" x="4284663" y="3846513"/>
          <p14:tracePt t="31021" x="4271963" y="3852863"/>
          <p14:tracePt t="31029" x="4251325" y="3852863"/>
          <p14:tracePt t="31037" x="4232275" y="3867150"/>
          <p14:tracePt t="31045" x="4213225" y="3886200"/>
          <p14:tracePt t="31046" x="4198938" y="3892550"/>
          <p14:tracePt t="31061" x="4127500" y="3938588"/>
          <p14:tracePt t="31078" x="4043363" y="3957638"/>
          <p14:tracePt t="31094" x="3944938" y="3963988"/>
          <p14:tracePt t="31111" x="3794125" y="3963988"/>
          <p14:tracePt t="31128" x="3429000" y="3944938"/>
          <p14:tracePt t="31144" x="3030538" y="3867150"/>
          <p14:tracePt t="31161" x="2481263" y="3794125"/>
          <p14:tracePt t="31178" x="1841500" y="3768725"/>
          <p14:tracePt t="31194" x="1397000" y="3768725"/>
          <p14:tracePt t="31211" x="1143000" y="3768725"/>
          <p14:tracePt t="31228" x="1044575" y="3768725"/>
          <p14:tracePt t="31244" x="1038225" y="3768725"/>
          <p14:tracePt t="31357" x="1044575" y="3762375"/>
          <p14:tracePt t="31365" x="1058863" y="3762375"/>
          <p14:tracePt t="31378" x="1084263" y="3762375"/>
          <p14:tracePt t="31378" x="1195388" y="3756025"/>
          <p14:tracePt t="31394" x="1352550" y="3756025"/>
          <p14:tracePt t="31411" x="1501775" y="3749675"/>
          <p14:tracePt t="31428" x="1612900" y="3749675"/>
          <p14:tracePt t="31444" x="1625600" y="3749675"/>
          <p14:tracePt t="31461" x="1619250" y="3749675"/>
          <p14:tracePt t="31478" x="1587500" y="3749675"/>
          <p14:tracePt t="31494" x="1482725" y="3749675"/>
          <p14:tracePt t="31511" x="1352550" y="3749675"/>
          <p14:tracePt t="31528" x="1227138" y="3762375"/>
          <p14:tracePt t="31544" x="1130300" y="3775075"/>
          <p14:tracePt t="31561" x="1090613" y="3775075"/>
          <p14:tracePt t="31605" x="1096963" y="3775075"/>
          <p14:tracePt t="31613" x="1109663" y="3775075"/>
          <p14:tracePt t="31621" x="1149350" y="3775075"/>
          <p14:tracePt t="31629" x="1325563" y="3775075"/>
          <p14:tracePt t="31644" x="1516063" y="3775075"/>
          <p14:tracePt t="31661" x="1730375" y="3762375"/>
          <p14:tracePt t="31678" x="1809750" y="3762375"/>
          <p14:tracePt t="31694" x="1828800" y="3762375"/>
          <p14:tracePt t="31749" x="1809750" y="3762375"/>
          <p14:tracePt t="31757" x="1782763" y="3762375"/>
          <p14:tracePt t="31765" x="1744663" y="3762375"/>
          <p14:tracePt t="31766" x="1698625" y="3762375"/>
          <p14:tracePt t="31777" x="1600200" y="3762375"/>
          <p14:tracePt t="31794" x="1528763" y="3762375"/>
          <p14:tracePt t="31811" x="1482725" y="3762375"/>
          <p14:tracePt t="31827" x="1470025" y="3762375"/>
          <p14:tracePt t="31893" x="1489075" y="3756025"/>
          <p14:tracePt t="31898" x="1501775" y="3749675"/>
          <p14:tracePt t="31911" x="1522413" y="3749675"/>
          <p14:tracePt t="31911" x="1560513" y="3749675"/>
          <p14:tracePt t="31927" x="1574800" y="3749675"/>
          <p14:tracePt t="31944" x="1581150" y="3749675"/>
          <p14:tracePt t="32005" x="1574800" y="3749675"/>
          <p14:tracePt t="32013" x="1566863" y="3749675"/>
          <p14:tracePt t="32021" x="1541463" y="3749675"/>
          <p14:tracePt t="32029" x="1501775" y="3749675"/>
          <p14:tracePt t="32030" x="1476375" y="3749675"/>
          <p14:tracePt t="32044" x="1377950" y="3749675"/>
          <p14:tracePt t="32061" x="1254125" y="3735388"/>
          <p14:tracePt t="32078" x="1195388" y="3735388"/>
          <p14:tracePt t="32094" x="1189038" y="3735388"/>
          <p14:tracePt t="32149" x="1201738" y="3735388"/>
          <p14:tracePt t="32157" x="1241425" y="3735388"/>
          <p14:tracePt t="32165" x="1293813" y="3735388"/>
          <p14:tracePt t="32173" x="1371600" y="3735388"/>
          <p14:tracePt t="32181" x="1522413" y="3735388"/>
          <p14:tracePt t="32194" x="1698625" y="3735388"/>
          <p14:tracePt t="32211" x="1854200" y="3735388"/>
          <p14:tracePt t="32227" x="1939925" y="3735388"/>
          <p14:tracePt t="32244" x="1946275" y="3741738"/>
          <p14:tracePt t="32285" x="1939925" y="3741738"/>
          <p14:tracePt t="32309" x="1933575" y="3741738"/>
          <p14:tracePt t="33501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Solving: First Do It By Hand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099"/>
            <a:ext cx="9134475" cy="480979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first tile takes up 5 inches, leaving 95 inches to be </a:t>
            </a:r>
            <a:br>
              <a:rPr lang="en-US" dirty="0" smtClean="0"/>
            </a:br>
            <a:r>
              <a:rPr lang="en-US" dirty="0" smtClean="0"/>
              <a:t>covered by pairs. 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Each pair is 10 inches wide. </a:t>
            </a:r>
          </a:p>
          <a:p>
            <a:pPr lvl="1"/>
            <a:r>
              <a:rPr lang="en-US" dirty="0" smtClean="0"/>
              <a:t>The number of pairs needed is 95 / 10 = 9.5. </a:t>
            </a:r>
          </a:p>
          <a:p>
            <a:pPr lvl="1"/>
            <a:r>
              <a:rPr lang="en-US" dirty="0" smtClean="0"/>
              <a:t>Discard the fractional part. 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 need 9 tile pairs or 18 tiles, plus the initial black </a:t>
            </a:r>
            <a:br>
              <a:rPr lang="en-US" dirty="0" smtClean="0"/>
            </a:br>
            <a:r>
              <a:rPr lang="en-US" dirty="0" smtClean="0"/>
              <a:t>tile =&gt; 19 tiles. 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Tiles span 19 × 5 = 95 inches</a:t>
            </a:r>
          </a:p>
          <a:p>
            <a:pPr lvl="1"/>
            <a:r>
              <a:rPr lang="en-US" dirty="0" smtClean="0"/>
              <a:t>Gap is 100 – 19 × 5 = 5 inches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Distribute the gap at both ends 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gap is (100 – 19 × 5) / 2 = 2.5 inches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637"/>
    </mc:Choice>
    <mc:Fallback xmlns="">
      <p:transition spd="slow" advTm="79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98" x="1973263" y="3729038"/>
          <p14:tracePt t="1106" x="1985963" y="3722688"/>
          <p14:tracePt t="1115" x="2005013" y="3722688"/>
          <p14:tracePt t="1122" x="2063750" y="3697288"/>
          <p14:tracePt t="1138" x="2116138" y="3670300"/>
          <p14:tracePt t="1154" x="2181225" y="3624263"/>
          <p14:tracePt t="1170" x="2252663" y="3559175"/>
          <p14:tracePt t="1186" x="2319338" y="3487738"/>
          <p14:tracePt t="1202" x="2390775" y="3389313"/>
          <p14:tracePt t="1218" x="2468563" y="3259138"/>
          <p14:tracePt t="1234" x="2573338" y="3089275"/>
          <p14:tracePt t="1250" x="2632075" y="2925763"/>
          <p14:tracePt t="1266" x="2659063" y="2730500"/>
          <p14:tracePt t="1282" x="2665413" y="2560638"/>
          <p14:tracePt t="1298" x="2651125" y="2298700"/>
          <p14:tracePt t="1322" x="2638425" y="2128838"/>
          <p14:tracePt t="1338" x="2579688" y="1946275"/>
          <p14:tracePt t="1348" x="2520950" y="1828800"/>
          <p14:tracePt t="1370" x="2449513" y="1704975"/>
          <p14:tracePt t="1381" x="2370138" y="1625600"/>
          <p14:tracePt t="1402" x="2305050" y="1581150"/>
          <p14:tracePt t="1414" x="2266950" y="1566863"/>
          <p14:tracePt t="1434" x="2227263" y="1560513"/>
          <p14:tracePt t="1450" x="2174875" y="1560513"/>
          <p14:tracePt t="1464" x="2109788" y="1560513"/>
          <p14:tracePt t="1480" x="2051050" y="1560513"/>
          <p14:tracePt t="1497" x="1985963" y="1560513"/>
          <p14:tracePt t="1513" x="1946275" y="1560513"/>
          <p14:tracePt t="1530" x="1912938" y="1560513"/>
          <p14:tracePt t="1546" x="1893888" y="1554163"/>
          <p14:tracePt t="1563" x="1868488" y="1547813"/>
          <p14:tracePt t="1580" x="1841500" y="1547813"/>
          <p14:tracePt t="1596" x="1828800" y="1535113"/>
          <p14:tracePt t="1613" x="1809750" y="1528763"/>
          <p14:tracePt t="1630" x="1795463" y="1516063"/>
          <p14:tracePt t="1646" x="1763713" y="1495425"/>
          <p14:tracePt t="1663" x="1744663" y="1470025"/>
          <p14:tracePt t="1680" x="1717675" y="1443038"/>
          <p14:tracePt t="1696" x="1684338" y="1411288"/>
          <p14:tracePt t="2241" x="1698625" y="1411288"/>
          <p14:tracePt t="2249" x="1711325" y="1404938"/>
          <p14:tracePt t="2263" x="1744663" y="1390650"/>
          <p14:tracePt t="2263" x="1789113" y="1384300"/>
          <p14:tracePt t="2280" x="1847850" y="1365250"/>
          <p14:tracePt t="2296" x="1887538" y="1352550"/>
          <p14:tracePt t="2313" x="1906588" y="1346200"/>
          <p14:tracePt t="2330" x="1912938" y="1346200"/>
          <p14:tracePt t="2425" x="1906588" y="1346200"/>
          <p14:tracePt t="2433" x="1900238" y="1331913"/>
          <p14:tracePt t="2448" x="1881188" y="1325563"/>
          <p14:tracePt t="2448" x="1841500" y="1293813"/>
          <p14:tracePt t="2463" x="1757363" y="1266825"/>
          <p14:tracePt t="2479" x="1619250" y="1235075"/>
          <p14:tracePt t="2496" x="1501775" y="1195388"/>
          <p14:tracePt t="2513" x="1358900" y="1168400"/>
          <p14:tracePt t="2529" x="1300163" y="1155700"/>
          <p14:tracePt t="2546" x="1293813" y="1155700"/>
          <p14:tracePt t="2689" x="1300163" y="1155700"/>
          <p14:tracePt t="2697" x="1306513" y="1155700"/>
          <p14:tracePt t="2713" x="1346200" y="1155700"/>
          <p14:tracePt t="2713" x="1436688" y="1162050"/>
          <p14:tracePt t="2729" x="1541463" y="1176338"/>
          <p14:tracePt t="2746" x="1665288" y="1182688"/>
          <p14:tracePt t="2763" x="1795463" y="1189038"/>
          <p14:tracePt t="2779" x="1952625" y="1189038"/>
          <p14:tracePt t="2796" x="2128838" y="1189038"/>
          <p14:tracePt t="2813" x="2319338" y="1189038"/>
          <p14:tracePt t="2829" x="2468563" y="1189038"/>
          <p14:tracePt t="2846" x="2579688" y="1189038"/>
          <p14:tracePt t="2863" x="2678113" y="1189038"/>
          <p14:tracePt t="2879" x="2755900" y="1189038"/>
          <p14:tracePt t="2896" x="2827338" y="1189038"/>
          <p14:tracePt t="2913" x="2925763" y="1195388"/>
          <p14:tracePt t="2929" x="2978150" y="1195388"/>
          <p14:tracePt t="2946" x="3024188" y="1195388"/>
          <p14:tracePt t="2963" x="3070225" y="1201738"/>
          <p14:tracePt t="2979" x="3108325" y="1201738"/>
          <p14:tracePt t="2996" x="3122613" y="1208088"/>
          <p14:tracePt t="3321" x="3135313" y="1208088"/>
          <p14:tracePt t="3329" x="3148013" y="1208088"/>
          <p14:tracePt t="3337" x="3194050" y="1214438"/>
          <p14:tracePt t="3346" x="3271838" y="1235075"/>
          <p14:tracePt t="3363" x="3389313" y="1247775"/>
          <p14:tracePt t="3379" x="3540125" y="1260475"/>
          <p14:tracePt t="3396" x="3683000" y="1279525"/>
          <p14:tracePt t="3412" x="3821113" y="1293813"/>
          <p14:tracePt t="3429" x="3938588" y="1293813"/>
          <p14:tracePt t="3446" x="4037013" y="1293813"/>
          <p14:tracePt t="3462" x="4133850" y="1300163"/>
          <p14:tracePt t="3479" x="4186238" y="1300163"/>
          <p14:tracePt t="3496" x="4198938" y="1300163"/>
          <p14:tracePt t="7626" x="4206875" y="1306513"/>
          <p14:tracePt t="7634" x="4238625" y="1325563"/>
          <p14:tracePt t="7642" x="4303713" y="1352550"/>
          <p14:tracePt t="7650" x="4506913" y="1430338"/>
          <p14:tracePt t="7662" x="4702175" y="1501775"/>
          <p14:tracePt t="7679" x="4878388" y="1541463"/>
          <p14:tracePt t="7695" x="5022850" y="1593850"/>
          <p14:tracePt t="7712" x="5205413" y="1639888"/>
          <p14:tracePt t="7728" x="5335588" y="1652588"/>
          <p14:tracePt t="7745" x="5499100" y="1671638"/>
          <p14:tracePt t="7762" x="5578475" y="1671638"/>
          <p14:tracePt t="7778" x="5656263" y="1671638"/>
          <p14:tracePt t="7795" x="5727700" y="1671638"/>
          <p14:tracePt t="7812" x="5767388" y="1677988"/>
          <p14:tracePt t="7828" x="5792788" y="1677988"/>
          <p14:tracePt t="7845" x="5799138" y="1677988"/>
          <p14:tracePt t="7986" x="5799138" y="1684338"/>
          <p14:tracePt t="8146" x="5807075" y="1684338"/>
          <p14:tracePt t="8154" x="5813425" y="1677988"/>
          <p14:tracePt t="8161" x="5819775" y="1671638"/>
          <p14:tracePt t="8162" x="5838825" y="1671638"/>
          <p14:tracePt t="8178" x="5872163" y="1658938"/>
          <p14:tracePt t="8195" x="5903913" y="1639888"/>
          <p14:tracePt t="8211" x="5930900" y="1619250"/>
          <p14:tracePt t="8228" x="5969000" y="1587500"/>
          <p14:tracePt t="8245" x="6008688" y="1547813"/>
          <p14:tracePt t="8261" x="6048375" y="1508125"/>
          <p14:tracePt t="8277" x="6080125" y="1470025"/>
          <p14:tracePt t="8294" x="6107113" y="1430338"/>
          <p14:tracePt t="8310" x="6119813" y="1397000"/>
          <p14:tracePt t="8327" x="6132513" y="1352550"/>
          <p14:tracePt t="8344" x="6138863" y="1293813"/>
          <p14:tracePt t="8360" x="6146800" y="1208088"/>
          <p14:tracePt t="8377" x="6146800" y="1136650"/>
          <p14:tracePt t="8394" x="6146800" y="1071563"/>
          <p14:tracePt t="8410" x="6146800" y="1019175"/>
          <p14:tracePt t="8427" x="6119813" y="973138"/>
          <p14:tracePt t="8444" x="6107113" y="927100"/>
          <p14:tracePt t="8460" x="6067425" y="881063"/>
          <p14:tracePt t="8477" x="6021388" y="842963"/>
          <p14:tracePt t="8494" x="5983288" y="822325"/>
          <p14:tracePt t="8511" x="5937250" y="815975"/>
          <p14:tracePt t="8527" x="5884863" y="815975"/>
          <p14:tracePt t="8544" x="5845175" y="822325"/>
          <p14:tracePt t="8560" x="5786438" y="862013"/>
          <p14:tracePt t="8577" x="5734050" y="914400"/>
          <p14:tracePt t="8594" x="5681663" y="985838"/>
          <p14:tracePt t="8611" x="5656263" y="1050925"/>
          <p14:tracePt t="8627" x="5637213" y="1130300"/>
          <p14:tracePt t="8644" x="5616575" y="1201738"/>
          <p14:tracePt t="8661" x="5616575" y="1273175"/>
          <p14:tracePt t="8677" x="5616575" y="1352550"/>
          <p14:tracePt t="8694" x="5656263" y="1397000"/>
          <p14:tracePt t="8710" x="5702300" y="1463675"/>
          <p14:tracePt t="8727" x="5786438" y="1482725"/>
          <p14:tracePt t="8744" x="5891213" y="1489075"/>
          <p14:tracePt t="8760" x="6048375" y="1489075"/>
          <p14:tracePt t="8777" x="6132513" y="1489075"/>
          <p14:tracePt t="8794" x="6172200" y="1489075"/>
          <p14:tracePt t="12208" x="6159500" y="1489075"/>
          <p14:tracePt t="12216" x="6153150" y="1489075"/>
          <p14:tracePt t="12224" x="6146800" y="1489075"/>
          <p14:tracePt t="12232" x="6113463" y="1489075"/>
          <p14:tracePt t="12242" x="6073775" y="1495425"/>
          <p14:tracePt t="12259" x="6027738" y="1495425"/>
          <p14:tracePt t="12276" x="5983288" y="1501775"/>
          <p14:tracePt t="12292" x="5956300" y="1501775"/>
          <p14:tracePt t="12309" x="5930900" y="1501775"/>
          <p14:tracePt t="12326" x="5918200" y="1501775"/>
          <p14:tracePt t="12342" x="5891213" y="1501775"/>
          <p14:tracePt t="12359" x="5872163" y="1501775"/>
          <p14:tracePt t="12375" x="5832475" y="1501775"/>
          <p14:tracePt t="12392" x="5715000" y="1508125"/>
          <p14:tracePt t="12409" x="5616575" y="1516063"/>
          <p14:tracePt t="12425" x="5480050" y="1522413"/>
          <p14:tracePt t="12442" x="5322888" y="1528763"/>
          <p14:tracePt t="12459" x="5133975" y="1528763"/>
          <p14:tracePt t="12475" x="4957763" y="1528763"/>
          <p14:tracePt t="12492" x="4787900" y="1528763"/>
          <p14:tracePt t="12509" x="4611688" y="1528763"/>
          <p14:tracePt t="12525" x="4448175" y="1528763"/>
          <p14:tracePt t="12542" x="4278313" y="1541463"/>
          <p14:tracePt t="12559" x="4121150" y="1560513"/>
          <p14:tracePt t="12576" x="3978275" y="1560513"/>
          <p14:tracePt t="12592" x="3787775" y="1574800"/>
          <p14:tracePt t="12609" x="3657600" y="1581150"/>
          <p14:tracePt t="12625" x="3527425" y="1587500"/>
          <p14:tracePt t="12642" x="3403600" y="1587500"/>
          <p14:tracePt t="12659" x="3271838" y="1587500"/>
          <p14:tracePt t="12675" x="3128963" y="1587500"/>
          <p14:tracePt t="12692" x="2971800" y="1587500"/>
          <p14:tracePt t="12709" x="2841625" y="1593850"/>
          <p14:tracePt t="12725" x="2697163" y="1593850"/>
          <p14:tracePt t="12742" x="2573338" y="1606550"/>
          <p14:tracePt t="12759" x="2455863" y="1619250"/>
          <p14:tracePt t="12775" x="2351088" y="1665288"/>
          <p14:tracePt t="12792" x="2298700" y="1698625"/>
          <p14:tracePt t="12809" x="2292350" y="1698625"/>
          <p14:tracePt t="12960" x="2298700" y="1698625"/>
          <p14:tracePt t="13048" x="2305050" y="1698625"/>
          <p14:tracePt t="13256" x="2305050" y="1704975"/>
          <p14:tracePt t="13264" x="2319338" y="1704975"/>
          <p14:tracePt t="13280" x="2325688" y="1704975"/>
          <p14:tracePt t="13288" x="2325688" y="1711325"/>
          <p14:tracePt t="13296" x="2338388" y="1711325"/>
          <p14:tracePt t="13308" x="2344738" y="1711325"/>
          <p14:tracePt t="13325" x="2351088" y="1711325"/>
          <p14:tracePt t="13360" x="2357438" y="1711325"/>
          <p14:tracePt t="13369" x="2363788" y="1711325"/>
          <p14:tracePt t="14104" x="2370138" y="1711325"/>
          <p14:tracePt t="14112" x="2397125" y="1711325"/>
          <p14:tracePt t="14120" x="2409825" y="1711325"/>
          <p14:tracePt t="14128" x="2474913" y="1711325"/>
          <p14:tracePt t="14142" x="2566988" y="1704975"/>
          <p14:tracePt t="14158" x="2659063" y="1692275"/>
          <p14:tracePt t="14175" x="2736850" y="1671638"/>
          <p14:tracePt t="14191" x="2827338" y="1665288"/>
          <p14:tracePt t="14208" x="2971800" y="1612900"/>
          <p14:tracePt t="14225" x="3082925" y="1574800"/>
          <p14:tracePt t="14241" x="3175000" y="1535113"/>
          <p14:tracePt t="14258" x="3259138" y="1501775"/>
          <p14:tracePt t="14275" x="3317875" y="1463675"/>
          <p14:tracePt t="14291" x="3376613" y="1411288"/>
          <p14:tracePt t="14308" x="3435350" y="1365250"/>
          <p14:tracePt t="14325" x="3475038" y="1312863"/>
          <p14:tracePt t="14341" x="3513138" y="1260475"/>
          <p14:tracePt t="14358" x="3533775" y="1220788"/>
          <p14:tracePt t="14375" x="3552825" y="1182688"/>
          <p14:tracePt t="14391" x="3573463" y="1155700"/>
          <p14:tracePt t="14408" x="3579813" y="1109663"/>
          <p14:tracePt t="14425" x="3592513" y="1096963"/>
          <p14:tracePt t="14441" x="3592513" y="1084263"/>
          <p14:tracePt t="14458" x="3598863" y="1084263"/>
          <p14:tracePt t="15921" x="3598863" y="1090613"/>
          <p14:tracePt t="15939" x="3598863" y="1096963"/>
          <p14:tracePt t="15969" x="3598863" y="1103313"/>
          <p14:tracePt t="15985" x="3598863" y="1117600"/>
          <p14:tracePt t="16001" x="3598863" y="1123950"/>
          <p14:tracePt t="16017" x="3598863" y="1130300"/>
          <p14:tracePt t="16031" x="3598863" y="1136650"/>
          <p14:tracePt t="16033" x="3605213" y="1143000"/>
          <p14:tracePt t="16043" x="3605213" y="1149350"/>
          <p14:tracePt t="16058" x="3605213" y="1155700"/>
          <p14:tracePt t="16075" x="3611563" y="1168400"/>
          <p14:tracePt t="16092" x="3611563" y="1182688"/>
          <p14:tracePt t="16108" x="3617913" y="1195388"/>
          <p14:tracePt t="16125" x="3644900" y="1227138"/>
          <p14:tracePt t="16142" x="3683000" y="1273175"/>
          <p14:tracePt t="16158" x="3729038" y="1319213"/>
          <p14:tracePt t="16175" x="3762375" y="1371600"/>
          <p14:tracePt t="16192" x="3802063" y="1423988"/>
          <p14:tracePt t="16208" x="3846513" y="1482725"/>
          <p14:tracePt t="16225" x="3919538" y="1560513"/>
          <p14:tracePt t="16242" x="3963988" y="1619250"/>
          <p14:tracePt t="16258" x="4003675" y="1684338"/>
          <p14:tracePt t="16275" x="4016375" y="1736725"/>
          <p14:tracePt t="16292" x="4030663" y="1782763"/>
          <p14:tracePt t="16308" x="4037013" y="1841500"/>
          <p14:tracePt t="16325" x="4037013" y="1893888"/>
          <p14:tracePt t="16342" x="4037013" y="1933575"/>
          <p14:tracePt t="16358" x="4037013" y="1965325"/>
          <p14:tracePt t="16375" x="4037013" y="1992313"/>
          <p14:tracePt t="16392" x="4030663" y="2005013"/>
          <p14:tracePt t="16408" x="4016375" y="2032000"/>
          <p14:tracePt t="16425" x="3997325" y="2063750"/>
          <p14:tracePt t="16442" x="3957638" y="2103438"/>
          <p14:tracePt t="16458" x="3919538" y="2149475"/>
          <p14:tracePt t="16475" x="3867150" y="2187575"/>
          <p14:tracePt t="16491" x="3827463" y="2220913"/>
          <p14:tracePt t="16509" x="3802063" y="2246313"/>
          <p14:tracePt t="16525" x="3775075" y="2279650"/>
          <p14:tracePt t="16542" x="3741738" y="2292350"/>
          <p14:tracePt t="16559" x="3729038" y="2305050"/>
          <p14:tracePt t="16575" x="3716338" y="2332038"/>
          <p14:tracePt t="16591" x="3709988" y="2338388"/>
          <p14:tracePt t="16833" x="3697288" y="2338388"/>
          <p14:tracePt t="16841" x="3676650" y="2351088"/>
          <p14:tracePt t="16849" x="3663950" y="2351088"/>
          <p14:tracePt t="16865" x="3638550" y="2351088"/>
          <p14:tracePt t="16865" x="3565525" y="2357438"/>
          <p14:tracePt t="16875" x="3462338" y="2363788"/>
          <p14:tracePt t="16891" x="3324225" y="2363788"/>
          <p14:tracePt t="16908" x="3141663" y="2363788"/>
          <p14:tracePt t="16925" x="2984500" y="2363788"/>
          <p14:tracePt t="16941" x="2847975" y="2363788"/>
          <p14:tracePt t="16958" x="2724150" y="2363788"/>
          <p14:tracePt t="16975" x="2613025" y="2363788"/>
          <p14:tracePt t="16991" x="2520950" y="2363788"/>
          <p14:tracePt t="17008" x="2443163" y="2370138"/>
          <p14:tracePt t="17025" x="2370138" y="2378075"/>
          <p14:tracePt t="17041" x="2325688" y="2397125"/>
          <p14:tracePt t="17058" x="2319338" y="2397125"/>
          <p14:tracePt t="17153" x="2325688" y="2397125"/>
          <p14:tracePt t="17161" x="2351088" y="2397125"/>
          <p14:tracePt t="17175" x="2390775" y="2397125"/>
          <p14:tracePt t="17175" x="2495550" y="2397125"/>
          <p14:tracePt t="17191" x="2632075" y="2397125"/>
          <p14:tracePt t="17208" x="2820988" y="2397125"/>
          <p14:tracePt t="17225" x="3095625" y="2397125"/>
          <p14:tracePt t="17241" x="3252788" y="2397125"/>
          <p14:tracePt t="17258" x="3370263" y="2403475"/>
          <p14:tracePt t="17275" x="3468688" y="2409825"/>
          <p14:tracePt t="17291" x="3546475" y="2409825"/>
          <p14:tracePt t="17308" x="3617913" y="2409825"/>
          <p14:tracePt t="17324" x="3676650" y="2409825"/>
          <p14:tracePt t="17341" x="3768725" y="2409825"/>
          <p14:tracePt t="17358" x="3852863" y="2409825"/>
          <p14:tracePt t="17375" x="3944938" y="2409825"/>
          <p14:tracePt t="17391" x="4010025" y="2409825"/>
          <p14:tracePt t="17408" x="4075113" y="2422525"/>
          <p14:tracePt t="17424" x="4206875" y="2436813"/>
          <p14:tracePt t="17441" x="4271963" y="2436813"/>
          <p14:tracePt t="17458" x="4362450" y="2436813"/>
          <p14:tracePt t="17475" x="4441825" y="2436813"/>
          <p14:tracePt t="17491" x="4513263" y="2436813"/>
          <p14:tracePt t="17508" x="4552950" y="2436813"/>
          <p14:tracePt t="17524" x="4572000" y="2430463"/>
          <p14:tracePt t="18345" x="4578350" y="2430463"/>
          <p14:tracePt t="18353" x="4597400" y="2430463"/>
          <p14:tracePt t="18361" x="4637088" y="2430463"/>
          <p14:tracePt t="18374" x="4683125" y="2430463"/>
          <p14:tracePt t="18377" x="4754563" y="2430463"/>
          <p14:tracePt t="18391" x="4833938" y="2430463"/>
          <p14:tracePt t="18408" x="4905375" y="2430463"/>
          <p14:tracePt t="18424" x="4964113" y="2430463"/>
          <p14:tracePt t="18441" x="5054600" y="2430463"/>
          <p14:tracePt t="18457" x="5140325" y="2430463"/>
          <p14:tracePt t="18474" x="5251450" y="2409825"/>
          <p14:tracePt t="18491" x="5356225" y="2403475"/>
          <p14:tracePt t="18508" x="5461000" y="2397125"/>
          <p14:tracePt t="18524" x="5532438" y="2397125"/>
          <p14:tracePt t="18541" x="5591175" y="2397125"/>
          <p14:tracePt t="18557" x="5656263" y="2397125"/>
          <p14:tracePt t="18574" x="5708650" y="2397125"/>
          <p14:tracePt t="18591" x="5754688" y="2397125"/>
          <p14:tracePt t="18607" x="5792788" y="2397125"/>
          <p14:tracePt t="18624" x="5813425" y="2397125"/>
          <p14:tracePt t="18624" x="5819775" y="2397125"/>
          <p14:tracePt t="18665" x="5826125" y="2397125"/>
          <p14:tracePt t="19257" x="5838825" y="2397125"/>
          <p14:tracePt t="19265" x="5865813" y="2397125"/>
          <p14:tracePt t="19274" x="5878513" y="2403475"/>
          <p14:tracePt t="19277" x="5918200" y="2416175"/>
          <p14:tracePt t="19290" x="5969000" y="2430463"/>
          <p14:tracePt t="19307" x="6015038" y="2430463"/>
          <p14:tracePt t="19324" x="6054725" y="2436813"/>
          <p14:tracePt t="19340" x="6080125" y="2436813"/>
          <p14:tracePt t="19357" x="6119813" y="2422525"/>
          <p14:tracePt t="19374" x="6146800" y="2409825"/>
          <p14:tracePt t="19390" x="6205538" y="2384425"/>
          <p14:tracePt t="19407" x="6249988" y="2351088"/>
          <p14:tracePt t="19424" x="6296025" y="2311400"/>
          <p14:tracePt t="19440" x="6335713" y="2220913"/>
          <p14:tracePt t="19457" x="6342063" y="2149475"/>
          <p14:tracePt t="19474" x="6342063" y="2070100"/>
          <p14:tracePt t="19490" x="6316663" y="1992313"/>
          <p14:tracePt t="19507" x="6256338" y="1920875"/>
          <p14:tracePt t="19524" x="6178550" y="1841500"/>
          <p14:tracePt t="19540" x="6113463" y="1789113"/>
          <p14:tracePt t="19557" x="6042025" y="1782763"/>
          <p14:tracePt t="19574" x="5969000" y="1776413"/>
          <p14:tracePt t="19590" x="5903913" y="1776413"/>
          <p14:tracePt t="19607" x="5872163" y="1795463"/>
          <p14:tracePt t="19624" x="5767388" y="1854200"/>
          <p14:tracePt t="19640" x="5616575" y="1979613"/>
          <p14:tracePt t="19657" x="5532438" y="2070100"/>
          <p14:tracePt t="19674" x="5480050" y="2162175"/>
          <p14:tracePt t="19690" x="5461000" y="2246313"/>
          <p14:tracePt t="19707" x="5473700" y="2338388"/>
          <p14:tracePt t="19724" x="5526088" y="2409825"/>
          <p14:tracePt t="19740" x="5610225" y="2468563"/>
          <p14:tracePt t="19757" x="5708650" y="2495550"/>
          <p14:tracePt t="19774" x="5780088" y="2501900"/>
          <p14:tracePt t="19790" x="5819775" y="2501900"/>
          <p14:tracePt t="19807" x="5826125" y="2501900"/>
          <p14:tracePt t="23705" x="5826125" y="2495550"/>
          <p14:tracePt t="23769" x="5819775" y="2495550"/>
          <p14:tracePt t="23801" x="5813425" y="2495550"/>
          <p14:tracePt t="23849" x="5807075" y="2495550"/>
          <p14:tracePt t="23857" x="5807075" y="2501900"/>
          <p14:tracePt t="23969" x="5807075" y="2495550"/>
          <p14:tracePt t="23977" x="5807075" y="2489200"/>
          <p14:tracePt t="23990" x="5813425" y="2481263"/>
          <p14:tracePt t="23993" x="5838825" y="2455863"/>
          <p14:tracePt t="24005" x="5851525" y="2436813"/>
          <p14:tracePt t="24022" x="5865813" y="2409825"/>
          <p14:tracePt t="24039" x="5884863" y="2384425"/>
          <p14:tracePt t="24055" x="5891213" y="2344738"/>
          <p14:tracePt t="24072" x="5897563" y="2305050"/>
          <p14:tracePt t="24088" x="5891213" y="2233613"/>
          <p14:tracePt t="24105" x="5891213" y="2187575"/>
          <p14:tracePt t="24122" x="5884863" y="2155825"/>
          <p14:tracePt t="24139" x="5878513" y="2109788"/>
          <p14:tracePt t="24155" x="5872163" y="2082800"/>
          <p14:tracePt t="24172" x="5851525" y="2063750"/>
          <p14:tracePt t="24189" x="5838825" y="2051050"/>
          <p14:tracePt t="24206" x="5819775" y="2044700"/>
          <p14:tracePt t="24222" x="5807075" y="2032000"/>
          <p14:tracePt t="24239" x="5792788" y="2024063"/>
          <p14:tracePt t="24255" x="5780088" y="2024063"/>
          <p14:tracePt t="24272" x="5773738" y="2017713"/>
          <p14:tracePt t="24289" x="5767388" y="2017713"/>
          <p14:tracePt t="24329" x="5761038" y="2017713"/>
          <p14:tracePt t="24337" x="5754688" y="2017713"/>
          <p14:tracePt t="24353" x="5740400" y="2024063"/>
          <p14:tracePt t="24359" x="5708650" y="2038350"/>
          <p14:tracePt t="24372" x="5668963" y="2044700"/>
          <p14:tracePt t="24389" x="5630863" y="2076450"/>
          <p14:tracePt t="24405" x="5610225" y="2103438"/>
          <p14:tracePt t="24422" x="5578475" y="2135188"/>
          <p14:tracePt t="24439" x="5564188" y="2155825"/>
          <p14:tracePt t="24455" x="5564188" y="2174875"/>
          <p14:tracePt t="24472" x="5564188" y="2214563"/>
          <p14:tracePt t="24489" x="5564188" y="2252663"/>
          <p14:tracePt t="24505" x="5570538" y="2279650"/>
          <p14:tracePt t="24522" x="5578475" y="2298700"/>
          <p14:tracePt t="24538" x="5578475" y="2319338"/>
          <p14:tracePt t="24555" x="5584825" y="2332038"/>
          <p14:tracePt t="24572" x="5597525" y="2344738"/>
          <p14:tracePt t="24588" x="5610225" y="2351088"/>
          <p14:tracePt t="24605" x="5616575" y="2357438"/>
          <p14:tracePt t="24622" x="5630863" y="2357438"/>
          <p14:tracePt t="24638" x="5637213" y="2357438"/>
          <p14:tracePt t="24655" x="5649913" y="2357438"/>
          <p14:tracePt t="24672" x="5668963" y="2357438"/>
          <p14:tracePt t="24688" x="5715000" y="2357438"/>
          <p14:tracePt t="24705" x="5748338" y="2351088"/>
          <p14:tracePt t="24722" x="5773738" y="2351088"/>
          <p14:tracePt t="24738" x="5792788" y="2338388"/>
          <p14:tracePt t="24755" x="5819775" y="2332038"/>
          <p14:tracePt t="24772" x="5826125" y="2319338"/>
          <p14:tracePt t="24788" x="5838825" y="2305050"/>
          <p14:tracePt t="24805" x="5859463" y="2292350"/>
          <p14:tracePt t="24822" x="5859463" y="2279650"/>
          <p14:tracePt t="24838" x="5859463" y="2260600"/>
          <p14:tracePt t="24855" x="5859463" y="2246313"/>
          <p14:tracePt t="24871" x="5859463" y="2214563"/>
          <p14:tracePt t="24888" x="5845175" y="2181225"/>
          <p14:tracePt t="24905" x="5838825" y="2162175"/>
          <p14:tracePt t="24953" x="5832475" y="2162175"/>
          <p14:tracePt t="25001" x="5826125" y="2162175"/>
          <p14:tracePt t="25897" x="5813425" y="2168525"/>
          <p14:tracePt t="25930" x="5807075" y="2168525"/>
          <p14:tracePt t="26786" x="5792788" y="2181225"/>
          <p14:tracePt t="26794" x="5773738" y="2187575"/>
          <p14:tracePt t="26794" x="5761038" y="2201863"/>
          <p14:tracePt t="26802" x="5740400" y="2214563"/>
          <p14:tracePt t="26811" x="5708650" y="2239963"/>
          <p14:tracePt t="26823" x="5637213" y="2286000"/>
          <p14:tracePt t="26839" x="5551488" y="2332038"/>
          <p14:tracePt t="26855" x="5467350" y="2384425"/>
          <p14:tracePt t="26872" x="5375275" y="2422525"/>
          <p14:tracePt t="26888" x="5291138" y="2455863"/>
          <p14:tracePt t="26905" x="5180013" y="2495550"/>
          <p14:tracePt t="26922" x="5121275" y="2501900"/>
          <p14:tracePt t="26938" x="5054600" y="2508250"/>
          <p14:tracePt t="26955" x="4989513" y="2508250"/>
          <p14:tracePt t="26972" x="4892675" y="2520950"/>
          <p14:tracePt t="26988" x="4775200" y="2533650"/>
          <p14:tracePt t="27005" x="4643438" y="2554288"/>
          <p14:tracePt t="27022" x="4479925" y="2586038"/>
          <p14:tracePt t="27038" x="4349750" y="2619375"/>
          <p14:tracePt t="27055" x="4213225" y="2651125"/>
          <p14:tracePt t="27072" x="4133850" y="2678113"/>
          <p14:tracePt t="27088" x="4089400" y="2697163"/>
          <p14:tracePt t="27162" x="4095750" y="2684463"/>
          <p14:tracePt t="27170" x="4108450" y="2678113"/>
          <p14:tracePt t="27178" x="4121150" y="2665413"/>
          <p14:tracePt t="27186" x="4167188" y="2644775"/>
          <p14:tracePt t="27205" x="4179888" y="2638425"/>
          <p14:tracePt t="27205" x="4206875" y="2625725"/>
          <p14:tracePt t="27222" x="4213225" y="2625725"/>
          <p14:tracePt t="27306" x="4198938" y="2625725"/>
          <p14:tracePt t="27314" x="4186238" y="2632075"/>
          <p14:tracePt t="27328" x="4173538" y="2638425"/>
          <p14:tracePt t="27330" x="4127500" y="2665413"/>
          <p14:tracePt t="27338" x="4095750" y="2684463"/>
          <p14:tracePt t="27355" x="4089400" y="2684463"/>
          <p14:tracePt t="27372" x="4081463" y="2690813"/>
          <p14:tracePt t="27418" x="4081463" y="2684463"/>
          <p14:tracePt t="27434" x="4095750" y="2678113"/>
          <p14:tracePt t="27442" x="4102100" y="2678113"/>
          <p14:tracePt t="27450" x="4121150" y="2659063"/>
          <p14:tracePt t="27458" x="4154488" y="2644775"/>
          <p14:tracePt t="27472" x="4186238" y="2632075"/>
          <p14:tracePt t="27488" x="4206875" y="2625725"/>
          <p14:tracePt t="27505" x="4219575" y="2619375"/>
          <p14:tracePt t="30616" x="0" y="0"/>
        </p14:tracePtLst>
        <p14:tracePtLst>
          <p14:tracePt t="32903" x="5218113" y="3336925"/>
          <p14:tracePt t="32912" x="5218113" y="3330575"/>
          <p14:tracePt t="33184" x="5224463" y="3317875"/>
          <p14:tracePt t="33192" x="5232400" y="3284538"/>
          <p14:tracePt t="33200" x="5238750" y="3265488"/>
          <p14:tracePt t="33208" x="5238750" y="3240088"/>
          <p14:tracePt t="33216" x="5238750" y="3167063"/>
          <p14:tracePt t="33232" x="5238750" y="3116263"/>
          <p14:tracePt t="33245" x="5224463" y="3055938"/>
          <p14:tracePt t="33261" x="5186363" y="2984500"/>
          <p14:tracePt t="33278" x="5121275" y="2900363"/>
          <p14:tracePt t="33295" x="5022850" y="2820988"/>
          <p14:tracePt t="33311" x="4819650" y="2776538"/>
          <p14:tracePt t="33328" x="4702175" y="2768600"/>
          <p14:tracePt t="33345" x="4578350" y="2768600"/>
          <p14:tracePt t="33362" x="4467225" y="2795588"/>
          <p14:tracePt t="33378" x="4362450" y="2827338"/>
          <p14:tracePt t="33395" x="4284663" y="2867025"/>
          <p14:tracePt t="33411" x="4251325" y="2894013"/>
          <p14:tracePt t="33428" x="4232275" y="2906713"/>
          <p14:tracePt t="33445" x="4225925" y="2913063"/>
          <p14:tracePt t="33544" x="4232275" y="2900363"/>
          <p14:tracePt t="33552" x="4232275" y="2887663"/>
          <p14:tracePt t="33560" x="4244975" y="2879725"/>
          <p14:tracePt t="33568" x="4244975" y="2867025"/>
          <p14:tracePt t="33578" x="4238625" y="2847975"/>
          <p14:tracePt t="33595" x="4225925" y="2835275"/>
          <p14:tracePt t="33611" x="4173538" y="2801938"/>
          <p14:tracePt t="33628" x="4081463" y="2782888"/>
          <p14:tracePt t="33645" x="3957638" y="2768600"/>
          <p14:tracePt t="33661" x="3794125" y="2768600"/>
          <p14:tracePt t="33678" x="3663950" y="2768600"/>
          <p14:tracePt t="33694" x="3579813" y="2768600"/>
          <p14:tracePt t="33711" x="3546475" y="2768600"/>
          <p14:tracePt t="33816" x="3546475" y="2776538"/>
          <p14:tracePt t="33856" x="3552825" y="2776538"/>
          <p14:tracePt t="34848" x="3559175" y="2776538"/>
          <p14:tracePt t="34849" x="3565525" y="2776538"/>
          <p14:tracePt t="34864" x="3573463" y="2776538"/>
          <p14:tracePt t="34872" x="3579813" y="2776538"/>
          <p14:tracePt t="34880" x="3592513" y="2776538"/>
          <p14:tracePt t="34894" x="3598863" y="2776538"/>
          <p14:tracePt t="34911" x="3624263" y="2776538"/>
          <p14:tracePt t="34927" x="3657600" y="2776538"/>
          <p14:tracePt t="34944" x="3683000" y="2776538"/>
          <p14:tracePt t="34961" x="3716338" y="2776538"/>
          <p14:tracePt t="34978" x="3756025" y="2776538"/>
          <p14:tracePt t="34994" x="3808413" y="2776538"/>
          <p14:tracePt t="35011" x="3860800" y="2776538"/>
          <p14:tracePt t="35028" x="3905250" y="2768600"/>
          <p14:tracePt t="35044" x="3957638" y="2768600"/>
          <p14:tracePt t="35061" x="3997325" y="2768600"/>
          <p14:tracePt t="35077" x="4010025" y="2768600"/>
          <p14:tracePt t="35264" x="4003675" y="2768600"/>
          <p14:tracePt t="36584" x="4003675" y="2782888"/>
          <p14:tracePt t="36592" x="4003675" y="2795588"/>
          <p14:tracePt t="36600" x="3997325" y="2808288"/>
          <p14:tracePt t="36616" x="3997325" y="2814638"/>
          <p14:tracePt t="36624" x="3990975" y="2814638"/>
          <p14:tracePt t="36648" x="3984625" y="2820988"/>
          <p14:tracePt t="36656" x="3978275" y="2827338"/>
          <p14:tracePt t="36664" x="3951288" y="2854325"/>
          <p14:tracePt t="36677" x="3919538" y="2887663"/>
          <p14:tracePt t="36693" x="3873500" y="2925763"/>
          <p14:tracePt t="36710" x="3840163" y="2946400"/>
          <p14:tracePt t="36727" x="3808413" y="2959100"/>
          <p14:tracePt t="36743" x="3741738" y="2990850"/>
          <p14:tracePt t="36760" x="3683000" y="3017838"/>
          <p14:tracePt t="36777" x="3605213" y="3063875"/>
          <p14:tracePt t="36793" x="3527425" y="3101975"/>
          <p14:tracePt t="36810" x="3468688" y="3141663"/>
          <p14:tracePt t="36827" x="3382963" y="3194050"/>
          <p14:tracePt t="36843" x="3284538" y="3252788"/>
          <p14:tracePt t="36860" x="3200400" y="3305175"/>
          <p14:tracePt t="36877" x="3095625" y="3357563"/>
          <p14:tracePt t="36893" x="2984500" y="3422650"/>
          <p14:tracePt t="36910" x="2873375" y="3500438"/>
          <p14:tracePt t="36927" x="2755900" y="3546475"/>
          <p14:tracePt t="36943" x="2586038" y="3598863"/>
          <p14:tracePt t="36960" x="2540000" y="3617913"/>
          <p14:tracePt t="36977" x="2527300" y="3624263"/>
          <p14:tracePt t="37048" x="2527300" y="3617913"/>
          <p14:tracePt t="37064" x="2533650" y="3611563"/>
          <p14:tracePt t="37077" x="2540000" y="3611563"/>
          <p14:tracePt t="37077" x="2547938" y="3611563"/>
          <p14:tracePt t="37093" x="2554288" y="3605213"/>
          <p14:tracePt t="37136" x="2560638" y="3605213"/>
          <p14:tracePt t="37480" x="2573338" y="3592513"/>
          <p14:tracePt t="37488" x="2579688" y="3579813"/>
          <p14:tracePt t="37496" x="2586038" y="3552825"/>
          <p14:tracePt t="37510" x="2586038" y="3527425"/>
          <p14:tracePt t="37527" x="2586038" y="3506788"/>
          <p14:tracePt t="37543" x="2566988" y="3454400"/>
          <p14:tracePt t="37560" x="2520950" y="3416300"/>
          <p14:tracePt t="37576" x="2409825" y="3382963"/>
          <p14:tracePt t="37593" x="2273300" y="3370263"/>
          <p14:tracePt t="37610" x="2082800" y="3370263"/>
          <p14:tracePt t="37626" x="1927225" y="3370263"/>
          <p14:tracePt t="37643" x="1770063" y="3370263"/>
          <p14:tracePt t="37660" x="1646238" y="3363913"/>
          <p14:tracePt t="37676" x="1612900" y="3363913"/>
          <p14:tracePt t="37792" x="1619250" y="3357563"/>
          <p14:tracePt t="37800" x="1639888" y="3357563"/>
          <p14:tracePt t="37808" x="1671638" y="3357563"/>
          <p14:tracePt t="37816" x="1795463" y="3357563"/>
          <p14:tracePt t="37826" x="1985963" y="3357563"/>
          <p14:tracePt t="37843" x="2325688" y="3357563"/>
          <p14:tracePt t="37860" x="2736850" y="3357563"/>
          <p14:tracePt t="37876" x="3076575" y="3357563"/>
          <p14:tracePt t="37893" x="3330575" y="3363913"/>
          <p14:tracePt t="37909" x="3487738" y="3363913"/>
          <p14:tracePt t="37926" x="3565525" y="3363913"/>
          <p14:tracePt t="37943" x="3598863" y="3363913"/>
          <p14:tracePt t="38552" x="3617913" y="3357563"/>
          <p14:tracePt t="38552" x="3651250" y="3357563"/>
          <p14:tracePt t="38576" x="3749675" y="3344863"/>
          <p14:tracePt t="38576" x="3879850" y="3344863"/>
          <p14:tracePt t="38593" x="4030663" y="3344863"/>
          <p14:tracePt t="38609" x="4206875" y="3351213"/>
          <p14:tracePt t="38626" x="4337050" y="3363913"/>
          <p14:tracePt t="38643" x="4414838" y="3363913"/>
          <p14:tracePt t="38659" x="4441825" y="3363913"/>
          <p14:tracePt t="39679" x="4454525" y="3363913"/>
          <p14:tracePt t="39687" x="4479925" y="3363913"/>
          <p14:tracePt t="39695" x="4525963" y="3363913"/>
          <p14:tracePt t="39703" x="4624388" y="3363913"/>
          <p14:tracePt t="39712" x="4689475" y="3363913"/>
          <p14:tracePt t="39726" x="4846638" y="3363913"/>
          <p14:tracePt t="39742" x="5022850" y="3351213"/>
          <p14:tracePt t="39759" x="5276850" y="3351213"/>
          <p14:tracePt t="39776" x="5402263" y="3344863"/>
          <p14:tracePt t="39792" x="5538788" y="3344863"/>
          <p14:tracePt t="39809" x="5656263" y="3344863"/>
          <p14:tracePt t="39825" x="5792788" y="3344863"/>
          <p14:tracePt t="39842" x="5903913" y="3351213"/>
          <p14:tracePt t="39859" x="6027738" y="3363913"/>
          <p14:tracePt t="39875" x="6126163" y="3376613"/>
          <p14:tracePt t="39892" x="6230938" y="3376613"/>
          <p14:tracePt t="39909" x="6323013" y="3382963"/>
          <p14:tracePt t="39925" x="6375400" y="3382963"/>
          <p14:tracePt t="39942" x="6407150" y="3382963"/>
          <p14:tracePt t="40327" x="6400800" y="3382963"/>
          <p14:tracePt t="40343" x="6394450" y="3382963"/>
          <p14:tracePt t="40351" x="6388100" y="3382963"/>
          <p14:tracePt t="40359" x="6375400" y="3382963"/>
          <p14:tracePt t="40367" x="6348413" y="3382963"/>
          <p14:tracePt t="40375" x="6197600" y="3389313"/>
          <p14:tracePt t="40392" x="6067425" y="3389313"/>
          <p14:tracePt t="40409" x="5930900" y="3389313"/>
          <p14:tracePt t="40425" x="5761038" y="3389313"/>
          <p14:tracePt t="40442" x="5610225" y="3389313"/>
          <p14:tracePt t="40459" x="5480050" y="3389313"/>
          <p14:tracePt t="40475" x="5375275" y="3389313"/>
          <p14:tracePt t="40492" x="5245100" y="3389313"/>
          <p14:tracePt t="40509" x="5100638" y="3389313"/>
          <p14:tracePt t="40525" x="4957763" y="3395663"/>
          <p14:tracePt t="40542" x="4813300" y="3403600"/>
          <p14:tracePt t="40558" x="4683125" y="3403600"/>
          <p14:tracePt t="40575" x="4479925" y="3416300"/>
          <p14:tracePt t="40592" x="4362450" y="3422650"/>
          <p14:tracePt t="40608" x="4291013" y="3422650"/>
          <p14:tracePt t="40625" x="4219575" y="3429000"/>
          <p14:tracePt t="40642" x="4140200" y="3441700"/>
          <p14:tracePt t="40658" x="4095750" y="3448050"/>
          <p14:tracePt t="40675" x="4062413" y="3454400"/>
          <p14:tracePt t="40692" x="4030663" y="3454400"/>
          <p14:tracePt t="40709" x="3957638" y="3454400"/>
          <p14:tracePt t="40725" x="3833813" y="3454400"/>
          <p14:tracePt t="40742" x="3663950" y="3454400"/>
          <p14:tracePt t="40758" x="3317875" y="3454400"/>
          <p14:tracePt t="40775" x="2768600" y="3454400"/>
          <p14:tracePt t="40792" x="2351088" y="3468688"/>
          <p14:tracePt t="40808" x="1965325" y="3468688"/>
          <p14:tracePt t="40825" x="1606550" y="3468688"/>
          <p14:tracePt t="40842" x="1346200" y="3481388"/>
          <p14:tracePt t="40858" x="1176338" y="3481388"/>
          <p14:tracePt t="40875" x="1044575" y="3481388"/>
          <p14:tracePt t="40892" x="939800" y="3481388"/>
          <p14:tracePt t="40908" x="868363" y="3481388"/>
          <p14:tracePt t="40925" x="822325" y="3481388"/>
          <p14:tracePt t="40942" x="803275" y="3487738"/>
          <p14:tracePt t="41039" x="803275" y="3494088"/>
          <p14:tracePt t="41047" x="822325" y="3494088"/>
          <p14:tracePt t="41055" x="920750" y="3494088"/>
          <p14:tracePt t="41064" x="979488" y="3494088"/>
          <p14:tracePt t="41075" x="1155700" y="3494088"/>
          <p14:tracePt t="41092" x="1384300" y="3500438"/>
          <p14:tracePt t="41108" x="1600200" y="3500438"/>
          <p14:tracePt t="41125" x="1803400" y="3506788"/>
          <p14:tracePt t="41142" x="1958975" y="3506788"/>
          <p14:tracePt t="41158" x="2024063" y="3506788"/>
          <p14:tracePt t="41175" x="2044700" y="3506788"/>
          <p14:tracePt t="41192" x="2038350" y="3506788"/>
          <p14:tracePt t="41208" x="2032000" y="3506788"/>
          <p14:tracePt t="41225" x="1973263" y="3506788"/>
          <p14:tracePt t="41242" x="1828800" y="3494088"/>
          <p14:tracePt t="41258" x="1658938" y="3494088"/>
          <p14:tracePt t="41275" x="1508125" y="3494088"/>
          <p14:tracePt t="41292" x="1377950" y="3500438"/>
          <p14:tracePt t="41308" x="1300163" y="3500438"/>
          <p14:tracePt t="41325" x="1287463" y="3506788"/>
          <p14:tracePt t="41367" x="1293813" y="3506788"/>
          <p14:tracePt t="41375" x="1306513" y="3506788"/>
          <p14:tracePt t="41383" x="1390650" y="3506788"/>
          <p14:tracePt t="41391" x="1482725" y="3506788"/>
          <p14:tracePt t="41408" x="1560513" y="3513138"/>
          <p14:tracePt t="41425" x="1652588" y="3521075"/>
          <p14:tracePt t="41441" x="1757363" y="3540125"/>
          <p14:tracePt t="41458" x="1874838" y="3546475"/>
          <p14:tracePt t="41475" x="1985963" y="3552825"/>
          <p14:tracePt t="41491" x="2135188" y="3552825"/>
          <p14:tracePt t="41508" x="2279650" y="3552825"/>
          <p14:tracePt t="41525" x="2455863" y="3552825"/>
          <p14:tracePt t="41541" x="2592388" y="3552825"/>
          <p14:tracePt t="41558" x="2717800" y="3552825"/>
          <p14:tracePt t="41575" x="2835275" y="3527425"/>
          <p14:tracePt t="41592" x="2887663" y="3494088"/>
          <p14:tracePt t="41608" x="2932113" y="3448050"/>
          <p14:tracePt t="41625" x="2946400" y="3409950"/>
          <p14:tracePt t="41641" x="2946400" y="3370263"/>
          <p14:tracePt t="41658" x="2946400" y="3330575"/>
          <p14:tracePt t="41675" x="2919413" y="3292475"/>
          <p14:tracePt t="41691" x="2879725" y="3246438"/>
          <p14:tracePt t="41708" x="2820988" y="3200400"/>
          <p14:tracePt t="41725" x="2730500" y="3148013"/>
          <p14:tracePt t="41741" x="2606675" y="3108325"/>
          <p14:tracePt t="41758" x="2436813" y="3082925"/>
          <p14:tracePt t="41775" x="2227263" y="3076575"/>
          <p14:tracePt t="41791" x="2090738" y="3076575"/>
          <p14:tracePt t="41808" x="1979613" y="3070225"/>
          <p14:tracePt t="41825" x="1881188" y="3070225"/>
          <p14:tracePt t="41841" x="1809750" y="3070225"/>
          <p14:tracePt t="41858" x="1724025" y="3095625"/>
          <p14:tracePt t="41875" x="1646238" y="3122613"/>
          <p14:tracePt t="41891" x="1574800" y="3160713"/>
          <p14:tracePt t="41908" x="1489075" y="3200400"/>
          <p14:tracePt t="41925" x="1411288" y="3240088"/>
          <p14:tracePt t="41941" x="1346200" y="3278188"/>
          <p14:tracePt t="41958" x="1319213" y="3305175"/>
          <p14:tracePt t="41975" x="1293813" y="3336925"/>
          <p14:tracePt t="41975" x="1293813" y="3357563"/>
          <p14:tracePt t="41991" x="1293813" y="3395663"/>
          <p14:tracePt t="42008" x="1293813" y="3462338"/>
          <p14:tracePt t="42025" x="1325563" y="3500438"/>
          <p14:tracePt t="42041" x="1358900" y="3540125"/>
          <p14:tracePt t="42058" x="1417638" y="3579813"/>
          <p14:tracePt t="42074" x="1522413" y="3617913"/>
          <p14:tracePt t="42091" x="1652588" y="3638550"/>
          <p14:tracePt t="42108" x="1809750" y="3644900"/>
          <p14:tracePt t="42125" x="1992313" y="3644900"/>
          <p14:tracePt t="42141" x="2141538" y="3644900"/>
          <p14:tracePt t="42158" x="2260600" y="3644900"/>
          <p14:tracePt t="42174" x="2338388" y="3644900"/>
          <p14:tracePt t="42191" x="2378075" y="3644900"/>
          <p14:tracePt t="44928" x="2370138" y="3644900"/>
          <p14:tracePt t="44936" x="2363788" y="3644900"/>
          <p14:tracePt t="44944" x="2357438" y="3644900"/>
          <p14:tracePt t="44952" x="2332038" y="3644900"/>
          <p14:tracePt t="44958" x="2305050" y="3644900"/>
          <p14:tracePt t="44974" x="2273300" y="3644900"/>
          <p14:tracePt t="44991" x="2233613" y="3644900"/>
          <p14:tracePt t="45008" x="2187575" y="3644900"/>
          <p14:tracePt t="45025" x="2181225" y="3644900"/>
          <p14:tracePt t="45041" x="2168525" y="3644900"/>
          <p14:tracePt t="45058" x="2162175" y="3644900"/>
          <p14:tracePt t="45074" x="2128838" y="3644900"/>
          <p14:tracePt t="45091" x="2090738" y="3651250"/>
          <p14:tracePt t="45108" x="2038350" y="3651250"/>
          <p14:tracePt t="45124" x="1958975" y="3657600"/>
          <p14:tracePt t="45141" x="1868488" y="3670300"/>
          <p14:tracePt t="45158" x="1770063" y="3683000"/>
          <p14:tracePt t="45175" x="1692275" y="3703638"/>
          <p14:tracePt t="45191" x="1612900" y="3729038"/>
          <p14:tracePt t="45208" x="1455738" y="3775075"/>
          <p14:tracePt t="45224" x="1365250" y="3808413"/>
          <p14:tracePt t="45241" x="1287463" y="3846513"/>
          <p14:tracePt t="45258" x="1214438" y="3886200"/>
          <p14:tracePt t="45274" x="1162050" y="3911600"/>
          <p14:tracePt t="45291" x="1109663" y="3951288"/>
          <p14:tracePt t="45308" x="1071563" y="4003675"/>
          <p14:tracePt t="45324" x="1031875" y="4043363"/>
          <p14:tracePt t="45341" x="998538" y="4075113"/>
          <p14:tracePt t="45358" x="973138" y="4108450"/>
          <p14:tracePt t="45374" x="960438" y="4154488"/>
          <p14:tracePt t="45391" x="947738" y="4186238"/>
          <p14:tracePt t="45408" x="939800" y="4244975"/>
          <p14:tracePt t="45425" x="939800" y="4271963"/>
          <p14:tracePt t="45441" x="933450" y="4297363"/>
          <p14:tracePt t="45458" x="933450" y="4324350"/>
          <p14:tracePt t="45474" x="939800" y="4349750"/>
          <p14:tracePt t="45491" x="947738" y="4368800"/>
          <p14:tracePt t="45507" x="947738" y="4395788"/>
          <p14:tracePt t="45524" x="966788" y="4421188"/>
          <p14:tracePt t="45541" x="966788" y="4435475"/>
          <p14:tracePt t="45558" x="973138" y="4435475"/>
          <p14:tracePt t="45574" x="979488" y="4435475"/>
          <p14:tracePt t="45591" x="998538" y="4427538"/>
          <p14:tracePt t="45607" x="1012825" y="4427538"/>
          <p14:tracePt t="45624" x="1038225" y="4427538"/>
          <p14:tracePt t="45641" x="1065213" y="4427538"/>
          <p14:tracePt t="45657" x="1117600" y="4435475"/>
          <p14:tracePt t="45674" x="1201738" y="4435475"/>
          <p14:tracePt t="45691" x="1287463" y="4435475"/>
          <p14:tracePt t="45707" x="1371600" y="4435475"/>
          <p14:tracePt t="45724" x="1455738" y="4435475"/>
          <p14:tracePt t="45741" x="1528763" y="4427538"/>
          <p14:tracePt t="45757" x="1574800" y="4402138"/>
          <p14:tracePt t="45774" x="1612900" y="4376738"/>
          <p14:tracePt t="45791" x="1639888" y="4349750"/>
          <p14:tracePt t="45807" x="1646238" y="4297363"/>
          <p14:tracePt t="45824" x="1646238" y="4271963"/>
          <p14:tracePt t="45841" x="1619250" y="4238625"/>
          <p14:tracePt t="45857" x="1566863" y="4179888"/>
          <p14:tracePt t="45874" x="1528763" y="4127500"/>
          <p14:tracePt t="45891" x="1508125" y="4102100"/>
          <p14:tracePt t="45907" x="1476375" y="4075113"/>
          <p14:tracePt t="45924" x="1423988" y="4056063"/>
          <p14:tracePt t="45941" x="1377950" y="4037013"/>
          <p14:tracePt t="45957" x="1319213" y="4030663"/>
          <p14:tracePt t="45974" x="1241425" y="4030663"/>
          <p14:tracePt t="45991" x="1155700" y="4030663"/>
          <p14:tracePt t="46007" x="1077913" y="4037013"/>
          <p14:tracePt t="46007" x="1050925" y="4049713"/>
          <p14:tracePt t="46024" x="973138" y="4089400"/>
          <p14:tracePt t="46041" x="920750" y="4133850"/>
          <p14:tracePt t="46057" x="874713" y="4173538"/>
          <p14:tracePt t="46074" x="822325" y="4219575"/>
          <p14:tracePt t="46091" x="796925" y="4271963"/>
          <p14:tracePt t="46107" x="784225" y="4318000"/>
          <p14:tracePt t="46124" x="784225" y="4356100"/>
          <p14:tracePt t="46141" x="784225" y="4395788"/>
          <p14:tracePt t="46157" x="796925" y="4427538"/>
          <p14:tracePt t="46174" x="830263" y="4454525"/>
          <p14:tracePt t="46191" x="901700" y="4487863"/>
          <p14:tracePt t="46207" x="985838" y="4500563"/>
          <p14:tracePt t="46207" x="1031875" y="4500563"/>
          <p14:tracePt t="46224" x="1136650" y="4500563"/>
          <p14:tracePt t="46241" x="1227138" y="4500563"/>
          <p14:tracePt t="46257" x="1306513" y="4500563"/>
          <p14:tracePt t="46274" x="1371600" y="4494213"/>
          <p14:tracePt t="46291" x="1404938" y="4487863"/>
          <p14:tracePt t="46307" x="1423988" y="4479925"/>
          <p14:tracePt t="47144" x="1436688" y="4479925"/>
          <p14:tracePt t="47152" x="1455738" y="4479925"/>
          <p14:tracePt t="47160" x="1495425" y="4479925"/>
          <p14:tracePt t="47166" x="1535113" y="4479925"/>
          <p14:tracePt t="47174" x="1633538" y="4479925"/>
          <p14:tracePt t="47190" x="1751013" y="4487863"/>
          <p14:tracePt t="47207" x="1881188" y="4487863"/>
          <p14:tracePt t="47224" x="2070100" y="4487863"/>
          <p14:tracePt t="47240" x="2174875" y="4487863"/>
          <p14:tracePt t="47257" x="2273300" y="4487863"/>
          <p14:tracePt t="47274" x="2332038" y="4487863"/>
          <p14:tracePt t="47290" x="2338388" y="4487863"/>
          <p14:tracePt t="47344" x="2332038" y="4487863"/>
          <p14:tracePt t="47360" x="2332038" y="4479925"/>
          <p14:tracePt t="47372" x="2325688" y="4479925"/>
          <p14:tracePt t="47376" x="2305050" y="4479925"/>
          <p14:tracePt t="47384" x="2279650" y="4479925"/>
          <p14:tracePt t="47392" x="2208213" y="4479925"/>
          <p14:tracePt t="47407" x="2116138" y="4479925"/>
          <p14:tracePt t="47423" x="1920875" y="4479925"/>
          <p14:tracePt t="47440" x="1828800" y="4479925"/>
          <p14:tracePt t="47457" x="1763713" y="4479925"/>
          <p14:tracePt t="47473" x="1757363" y="4479925"/>
          <p14:tracePt t="47552" x="1763713" y="4479925"/>
          <p14:tracePt t="47560" x="1782763" y="4479925"/>
          <p14:tracePt t="47562" x="1816100" y="4479925"/>
          <p14:tracePt t="47573" x="1920875" y="4479925"/>
          <p14:tracePt t="47590" x="2057400" y="4479925"/>
          <p14:tracePt t="47607" x="2233613" y="4479925"/>
          <p14:tracePt t="47623" x="2462213" y="4479925"/>
          <p14:tracePt t="47640" x="2566988" y="4487863"/>
          <p14:tracePt t="47657" x="2619375" y="4487863"/>
          <p14:tracePt t="47673" x="2632075" y="4487863"/>
          <p14:tracePt t="49352" x="2638425" y="4487863"/>
          <p14:tracePt t="49368" x="2651125" y="4487863"/>
          <p14:tracePt t="49376" x="2665413" y="4487863"/>
          <p14:tracePt t="49377" x="2690813" y="4487863"/>
          <p14:tracePt t="49389" x="2743200" y="4487863"/>
          <p14:tracePt t="49406" x="2782888" y="4487863"/>
          <p14:tracePt t="49423" x="2820988" y="4487863"/>
          <p14:tracePt t="49439" x="2879725" y="4487863"/>
          <p14:tracePt t="49456" x="2925763" y="4487863"/>
          <p14:tracePt t="49473" x="2984500" y="4487863"/>
          <p14:tracePt t="49489" x="3063875" y="4487863"/>
          <p14:tracePt t="49506" x="3167063" y="4487863"/>
          <p14:tracePt t="49523" x="3259138" y="4487863"/>
          <p14:tracePt t="49540" x="3330575" y="4487863"/>
          <p14:tracePt t="49556" x="3376613" y="4473575"/>
          <p14:tracePt t="49573" x="3409950" y="4467225"/>
          <p14:tracePt t="49589" x="3441700" y="4460875"/>
          <p14:tracePt t="49606" x="3454400" y="4460875"/>
          <p14:tracePt t="49623" x="3468688" y="4454525"/>
          <p14:tracePt t="49639" x="3521075" y="4421188"/>
          <p14:tracePt t="49656" x="3579813" y="4395788"/>
          <p14:tracePt t="49673" x="3651250" y="4362450"/>
          <p14:tracePt t="49689" x="3703638" y="4324350"/>
          <p14:tracePt t="49706" x="3756025" y="4284663"/>
          <p14:tracePt t="49723" x="3787775" y="4259263"/>
          <p14:tracePt t="49739" x="3802063" y="4225925"/>
          <p14:tracePt t="49756" x="3802063" y="4192588"/>
          <p14:tracePt t="49772" x="3802063" y="4148138"/>
          <p14:tracePt t="49789" x="3775075" y="4108450"/>
          <p14:tracePt t="49806" x="3729038" y="4068763"/>
          <p14:tracePt t="49823" x="3670300" y="4062413"/>
          <p14:tracePt t="49839" x="3579813" y="4062413"/>
          <p14:tracePt t="49856" x="3513138" y="4062413"/>
          <p14:tracePt t="49873" x="3468688" y="4062413"/>
          <p14:tracePt t="49889" x="3441700" y="4062413"/>
          <p14:tracePt t="49906" x="3422650" y="4062413"/>
          <p14:tracePt t="49984" x="3416300" y="4062413"/>
          <p14:tracePt t="50000" x="3409950" y="4062413"/>
          <p14:tracePt t="50008" x="3403600" y="4062413"/>
          <p14:tracePt t="50022" x="3395663" y="4062413"/>
          <p14:tracePt t="50096" x="3389313" y="4068763"/>
          <p14:tracePt t="50224" x="3382963" y="4068763"/>
          <p14:tracePt t="50232" x="3376613" y="4075113"/>
          <p14:tracePt t="50242" x="3357563" y="4081463"/>
          <p14:tracePt t="50242" x="3351213" y="4089400"/>
          <p14:tracePt t="50256" x="3336925" y="4089400"/>
          <p14:tracePt t="50272" x="3317875" y="4095750"/>
          <p14:tracePt t="50289" x="3292475" y="4095750"/>
          <p14:tracePt t="50306" x="3265488" y="4095750"/>
          <p14:tracePt t="50322" x="3240088" y="4095750"/>
          <p14:tracePt t="50339" x="3225800" y="4095750"/>
          <p14:tracePt t="50356" x="3200400" y="4095750"/>
          <p14:tracePt t="50373" x="3160713" y="4095750"/>
          <p14:tracePt t="50389" x="3122613" y="4095750"/>
          <p14:tracePt t="50406" x="3055938" y="4095750"/>
          <p14:tracePt t="50422" x="2959100" y="4095750"/>
          <p14:tracePt t="50439" x="2867025" y="4095750"/>
          <p14:tracePt t="50456" x="2709863" y="4095750"/>
          <p14:tracePt t="50473" x="2625725" y="4095750"/>
          <p14:tracePt t="50489" x="2547938" y="4095750"/>
          <p14:tracePt t="50506" x="2489200" y="4095750"/>
          <p14:tracePt t="50522" x="2462213" y="4095750"/>
          <p14:tracePt t="50539" x="2430463" y="4095750"/>
          <p14:tracePt t="50555" x="2384425" y="4095750"/>
          <p14:tracePt t="50572" x="2338388" y="4095750"/>
          <p14:tracePt t="50589" x="2273300" y="4095750"/>
          <p14:tracePt t="50606" x="2227263" y="4095750"/>
          <p14:tracePt t="50622" x="2181225" y="4095750"/>
          <p14:tracePt t="50639" x="2162175" y="4095750"/>
          <p14:tracePt t="50655" x="2155825" y="4095750"/>
          <p14:tracePt t="50968" x="2162175" y="4095750"/>
          <p14:tracePt t="50976" x="2174875" y="4095750"/>
          <p14:tracePt t="50984" x="2193925" y="4095750"/>
          <p14:tracePt t="50992" x="2252663" y="4089400"/>
          <p14:tracePt t="51006" x="2305050" y="4081463"/>
          <p14:tracePt t="51022" x="2363788" y="4062413"/>
          <p14:tracePt t="51039" x="2430463" y="4049713"/>
          <p14:tracePt t="51055" x="2533650" y="4003675"/>
          <p14:tracePt t="51072" x="2573338" y="3970338"/>
          <p14:tracePt t="51089" x="2619375" y="3932238"/>
          <p14:tracePt t="51105" x="2638425" y="3892550"/>
          <p14:tracePt t="51122" x="2644775" y="3852863"/>
          <p14:tracePt t="51139" x="2644775" y="3814763"/>
          <p14:tracePt t="51155" x="2632075" y="3787775"/>
          <p14:tracePt t="51172" x="2606675" y="3762375"/>
          <p14:tracePt t="51189" x="2573338" y="3729038"/>
          <p14:tracePt t="51205" x="2527300" y="3729038"/>
          <p14:tracePt t="51222" x="2489200" y="3729038"/>
          <p14:tracePt t="51239" x="2455863" y="3729038"/>
          <p14:tracePt t="51255" x="2409825" y="3729038"/>
          <p14:tracePt t="51272" x="2378075" y="3741738"/>
          <p14:tracePt t="51289" x="2332038" y="3749675"/>
          <p14:tracePt t="51305" x="2279650" y="3768725"/>
          <p14:tracePt t="51322" x="2233613" y="3781425"/>
          <p14:tracePt t="51339" x="2174875" y="3814763"/>
          <p14:tracePt t="51355" x="2109788" y="3852863"/>
          <p14:tracePt t="51372" x="2082800" y="3873500"/>
          <p14:tracePt t="51389" x="2076450" y="3886200"/>
          <p14:tracePt t="51405" x="2070100" y="3892550"/>
          <p14:tracePt t="51422" x="2070100" y="3905250"/>
          <p14:tracePt t="51438" x="2076450" y="3919538"/>
          <p14:tracePt t="51455" x="2090738" y="3938588"/>
          <p14:tracePt t="51472" x="2103438" y="3951288"/>
          <p14:tracePt t="51488" x="2116138" y="3951288"/>
          <p14:tracePt t="51768" x="2122488" y="3951288"/>
          <p14:tracePt t="51777" x="2122488" y="3938588"/>
          <p14:tracePt t="51784" x="2141538" y="3932238"/>
          <p14:tracePt t="51789" x="2174875" y="3905250"/>
          <p14:tracePt t="51805" x="2227263" y="3879850"/>
          <p14:tracePt t="51822" x="2279650" y="3852863"/>
          <p14:tracePt t="51838" x="2332038" y="3827463"/>
          <p14:tracePt t="51855" x="2363788" y="3808413"/>
          <p14:tracePt t="51872" x="2422525" y="3768725"/>
          <p14:tracePt t="51889" x="2455863" y="3749675"/>
          <p14:tracePt t="51905" x="2495550" y="3729038"/>
          <p14:tracePt t="51922" x="2540000" y="3703638"/>
          <p14:tracePt t="51938" x="2573338" y="3683000"/>
          <p14:tracePt t="51955" x="2632075" y="3663950"/>
          <p14:tracePt t="51972" x="2671763" y="3657600"/>
          <p14:tracePt t="51988" x="2717800" y="3644900"/>
          <p14:tracePt t="52005" x="2736850" y="3644900"/>
          <p14:tracePt t="52022" x="2749550" y="3644900"/>
          <p14:tracePt t="52038" x="2755900" y="3644900"/>
          <p14:tracePt t="52055" x="2768600" y="3651250"/>
          <p14:tracePt t="52072" x="2782888" y="3683000"/>
          <p14:tracePt t="52088" x="2808288" y="3683000"/>
          <p14:tracePt t="52105" x="2808288" y="3690938"/>
          <p14:tracePt t="52122" x="2814638" y="3690938"/>
          <p14:tracePt t="52712" x="2820988" y="3690938"/>
          <p14:tracePt t="52720" x="2827338" y="3716338"/>
          <p14:tracePt t="52736" x="2835275" y="3735388"/>
          <p14:tracePt t="52755" x="2841625" y="3735388"/>
          <p14:tracePt t="52755" x="2841625" y="3749675"/>
          <p14:tracePt t="52772" x="2847975" y="3756025"/>
          <p14:tracePt t="52788" x="2847975" y="3768725"/>
          <p14:tracePt t="53464" x="2854325" y="3768725"/>
          <p14:tracePt t="53480" x="2860675" y="3762375"/>
          <p14:tracePt t="53488" x="2873375" y="3749675"/>
          <p14:tracePt t="53496" x="2887663" y="3735388"/>
          <p14:tracePt t="53505" x="2919413" y="3716338"/>
          <p14:tracePt t="53521" x="2932113" y="3709988"/>
          <p14:tracePt t="53538" x="2959100" y="3703638"/>
          <p14:tracePt t="53554" x="2984500" y="3697288"/>
          <p14:tracePt t="53571" x="3017838" y="3697288"/>
          <p14:tracePt t="53588" x="3063875" y="3690938"/>
          <p14:tracePt t="53604" x="3128963" y="3690938"/>
          <p14:tracePt t="53621" x="3194050" y="3690938"/>
          <p14:tracePt t="53638" x="3265488" y="3690938"/>
          <p14:tracePt t="53654" x="3311525" y="3690938"/>
          <p14:tracePt t="53671" x="3336925" y="3703638"/>
          <p14:tracePt t="53688" x="3351213" y="3716338"/>
          <p14:tracePt t="53704" x="3351213" y="3729038"/>
          <p14:tracePt t="53721" x="3351213" y="3756025"/>
          <p14:tracePt t="53738" x="3357563" y="3781425"/>
          <p14:tracePt t="53754" x="3363913" y="3802063"/>
          <p14:tracePt t="55440" x="3370263" y="3802063"/>
          <p14:tracePt t="55448" x="3370263" y="3794125"/>
          <p14:tracePt t="55455" x="3376613" y="3794125"/>
          <p14:tracePt t="55470" x="3382963" y="3794125"/>
          <p14:tracePt t="55471" x="3409950" y="3794125"/>
          <p14:tracePt t="55487" x="3468688" y="3781425"/>
          <p14:tracePt t="55504" x="3513138" y="3781425"/>
          <p14:tracePt t="55520" x="3565525" y="3781425"/>
          <p14:tracePt t="55537" x="3624263" y="3775075"/>
          <p14:tracePt t="55554" x="3697288" y="3768725"/>
          <p14:tracePt t="55570" x="3762375" y="3768725"/>
          <p14:tracePt t="55587" x="3833813" y="3768725"/>
          <p14:tracePt t="55603" x="3892550" y="3768725"/>
          <p14:tracePt t="55620" x="3944938" y="3768725"/>
          <p14:tracePt t="55637" x="3984625" y="3781425"/>
          <p14:tracePt t="55654" x="4022725" y="3802063"/>
          <p14:tracePt t="55670" x="4068763" y="3852863"/>
          <p14:tracePt t="55687" x="4102100" y="3932238"/>
          <p14:tracePt t="55687" x="4114800" y="3970338"/>
          <p14:tracePt t="55703" x="4114800" y="4075113"/>
          <p14:tracePt t="55720" x="4114800" y="4179888"/>
          <p14:tracePt t="55737" x="4114800" y="4278313"/>
          <p14:tracePt t="55754" x="4075113" y="4383088"/>
          <p14:tracePt t="55770" x="4037013" y="4460875"/>
          <p14:tracePt t="55787" x="3997325" y="4525963"/>
          <p14:tracePt t="55803" x="3951288" y="4559300"/>
          <p14:tracePt t="55820" x="3932238" y="4565650"/>
          <p14:tracePt t="55837" x="3919538" y="4572000"/>
          <p14:tracePt t="55854" x="3905250" y="4572000"/>
          <p14:tracePt t="55870" x="3886200" y="4572000"/>
          <p14:tracePt t="55887" x="3873500" y="4572000"/>
          <p14:tracePt t="55903" x="3840163" y="4559300"/>
          <p14:tracePt t="55920" x="3802063" y="4552950"/>
          <p14:tracePt t="55937" x="3749675" y="4546600"/>
          <p14:tracePt t="55954" x="3690938" y="4546600"/>
          <p14:tracePt t="55970" x="3638550" y="4546600"/>
          <p14:tracePt t="55987" x="3598863" y="4546600"/>
          <p14:tracePt t="56004" x="3579813" y="4546600"/>
          <p14:tracePt t="56095" x="3586163" y="4538663"/>
          <p14:tracePt t="56104" x="3592513" y="4519613"/>
          <p14:tracePt t="56109" x="3611563" y="4479925"/>
          <p14:tracePt t="56120" x="3617913" y="4435475"/>
          <p14:tracePt t="56137" x="3624263" y="4402138"/>
          <p14:tracePt t="56153" x="3624263" y="4356100"/>
          <p14:tracePt t="56170" x="3605213" y="4324350"/>
          <p14:tracePt t="56187" x="3586163" y="4303713"/>
          <p14:tracePt t="56203" x="3573463" y="4303713"/>
          <p14:tracePt t="56220" x="3559175" y="4303713"/>
          <p14:tracePt t="56237" x="3533775" y="4318000"/>
          <p14:tracePt t="56253" x="3468688" y="4343400"/>
          <p14:tracePt t="56270" x="3403600" y="4402138"/>
          <p14:tracePt t="56287" x="3317875" y="4479925"/>
          <p14:tracePt t="56303" x="3240088" y="4559300"/>
          <p14:tracePt t="56320" x="3233738" y="4591050"/>
          <p14:tracePt t="56337" x="3233738" y="4611688"/>
          <p14:tracePt t="56353" x="3259138" y="4618038"/>
          <p14:tracePt t="56370" x="3284538" y="4630738"/>
          <p14:tracePt t="56387" x="3324225" y="4630738"/>
          <p14:tracePt t="56403" x="3370263" y="4630738"/>
          <p14:tracePt t="56420" x="3416300" y="4611688"/>
          <p14:tracePt t="56436" x="3468688" y="4578350"/>
          <p14:tracePt t="56453" x="3487738" y="4546600"/>
          <p14:tracePt t="56470" x="3487738" y="4525963"/>
          <p14:tracePt t="56487" x="3487738" y="4506913"/>
          <p14:tracePt t="56503" x="3468688" y="4487863"/>
          <p14:tracePt t="56520" x="3462338" y="4479925"/>
          <p14:tracePt t="56536" x="3454400" y="4479925"/>
          <p14:tracePt t="56575" x="3441700" y="4487863"/>
          <p14:tracePt t="56586" x="3435350" y="4494213"/>
          <p14:tracePt t="56591" x="3416300" y="4519613"/>
          <p14:tracePt t="56604" x="3409950" y="4519613"/>
          <p14:tracePt t="56687" x="3416300" y="4519613"/>
          <p14:tracePt t="56703" x="3422650" y="4519613"/>
          <p14:tracePt t="56704" x="3435350" y="4513263"/>
          <p14:tracePt t="56720" x="3441700" y="4513263"/>
          <p14:tracePt t="56736" x="3441700" y="4506913"/>
          <p14:tracePt t="57695" x="3448050" y="4506913"/>
          <p14:tracePt t="57703" x="3468688" y="4500563"/>
          <p14:tracePt t="57711" x="3586163" y="4487863"/>
          <p14:tracePt t="57726" x="3729038" y="4487863"/>
          <p14:tracePt t="57736" x="3919538" y="4487863"/>
          <p14:tracePt t="57753" x="4102100" y="4494213"/>
          <p14:tracePt t="57769" x="4265613" y="4494213"/>
          <p14:tracePt t="57786" x="4421188" y="4494213"/>
          <p14:tracePt t="57803" x="4572000" y="4500563"/>
          <p14:tracePt t="57819" x="4708525" y="4519613"/>
          <p14:tracePt t="57836" x="4840288" y="4565650"/>
          <p14:tracePt t="57853" x="4957763" y="4637088"/>
          <p14:tracePt t="57869" x="5054600" y="4735513"/>
          <p14:tracePt t="57886" x="5133975" y="4833938"/>
          <p14:tracePt t="57903" x="5186363" y="4918075"/>
          <p14:tracePt t="57919" x="5211763" y="5022850"/>
          <p14:tracePt t="57936" x="5192713" y="5048250"/>
          <p14:tracePt t="57953" x="5159375" y="5062538"/>
          <p14:tracePt t="57969" x="5075238" y="5075238"/>
          <p14:tracePt t="57986" x="4945063" y="5100638"/>
          <p14:tracePt t="58003" x="4787900" y="5100638"/>
          <p14:tracePt t="58019" x="4605338" y="5100638"/>
          <p14:tracePt t="58036" x="4448175" y="5100638"/>
          <p14:tracePt t="58053" x="4291013" y="5106988"/>
          <p14:tracePt t="58069" x="4167188" y="5121275"/>
          <p14:tracePt t="58086" x="4121150" y="5127625"/>
          <p14:tracePt t="58103" x="4108450" y="5133975"/>
          <p14:tracePt t="58151" x="4108450" y="5127625"/>
          <p14:tracePt t="58175" x="4121150" y="5121275"/>
          <p14:tracePt t="58183" x="4133850" y="5121275"/>
          <p14:tracePt t="58191" x="4154488" y="5113338"/>
          <p14:tracePt t="58199" x="4186238" y="5106988"/>
          <p14:tracePt t="58207" x="4259263" y="5094288"/>
          <p14:tracePt t="58221" x="4362450" y="5081588"/>
          <p14:tracePt t="58236" x="4441825" y="5081588"/>
          <p14:tracePt t="58252" x="4460875" y="5081588"/>
          <p14:tracePt t="58303" x="4454525" y="5081588"/>
          <p14:tracePt t="58311" x="4441825" y="5081588"/>
          <p14:tracePt t="58319" x="4421188" y="5081588"/>
          <p14:tracePt t="58320" x="4337050" y="5081588"/>
          <p14:tracePt t="58336" x="4244975" y="5087938"/>
          <p14:tracePt t="58352" x="4133850" y="5100638"/>
          <p14:tracePt t="58369" x="3963988" y="5100638"/>
          <p14:tracePt t="58386" x="3808413" y="5113338"/>
          <p14:tracePt t="58402" x="3670300" y="5127625"/>
          <p14:tracePt t="58419" x="3573463" y="5127625"/>
          <p14:tracePt t="58436" x="3521075" y="5127625"/>
          <p14:tracePt t="58452" x="3513138" y="5127625"/>
          <p14:tracePt t="58527" x="3521075" y="5127625"/>
          <p14:tracePt t="58535" x="3527425" y="5127625"/>
          <p14:tracePt t="58543" x="3552825" y="5127625"/>
          <p14:tracePt t="58552" x="3579813" y="5127625"/>
          <p14:tracePt t="58553" x="3657600" y="5127625"/>
          <p14:tracePt t="58569" x="3781425" y="5127625"/>
          <p14:tracePt t="58586" x="3925888" y="5127625"/>
          <p14:tracePt t="58602" x="4049713" y="5127625"/>
          <p14:tracePt t="58619" x="4154488" y="5127625"/>
          <p14:tracePt t="58636" x="4225925" y="5127625"/>
          <p14:tracePt t="58652" x="4251325" y="5127625"/>
          <p14:tracePt t="60175" x="4259263" y="5133975"/>
          <p14:tracePt t="60183" x="4259263" y="5146675"/>
          <p14:tracePt t="60191" x="4265613" y="5180013"/>
          <p14:tracePt t="60202" x="4265613" y="5205413"/>
          <p14:tracePt t="60218" x="4271963" y="5238750"/>
          <p14:tracePt t="60235" x="4271963" y="5264150"/>
          <p14:tracePt t="60252" x="4278313" y="5291138"/>
          <p14:tracePt t="60268" x="4278313" y="5303838"/>
          <p14:tracePt t="60285" x="4271963" y="5316538"/>
          <p14:tracePt t="60302" x="4244975" y="5349875"/>
          <p14:tracePt t="60318" x="4206875" y="5381625"/>
          <p14:tracePt t="60335" x="4127500" y="5440363"/>
          <p14:tracePt t="60352" x="4075113" y="5486400"/>
          <p14:tracePt t="60368" x="4030663" y="5526088"/>
          <p14:tracePt t="60385" x="3984625" y="5578475"/>
          <p14:tracePt t="60402" x="3938588" y="5610225"/>
          <p14:tracePt t="60418" x="3925888" y="5622925"/>
          <p14:tracePt t="60436" x="3925888" y="5630863"/>
          <p14:tracePt t="60856" x="3932238" y="5630863"/>
          <p14:tracePt t="60872" x="3938588" y="5630863"/>
          <p14:tracePt t="60888" x="3951288" y="5637213"/>
          <p14:tracePt t="60895" x="3970338" y="5649913"/>
          <p14:tracePt t="60903" x="3997325" y="5656263"/>
          <p14:tracePt t="60919" x="4037013" y="5668963"/>
          <p14:tracePt t="60936" x="4114800" y="5689600"/>
          <p14:tracePt t="60952" x="4154488" y="5689600"/>
          <p14:tracePt t="60969" x="4186238" y="5681663"/>
          <p14:tracePt t="60986" x="4213225" y="5675313"/>
          <p14:tracePt t="61002" x="4232275" y="5668963"/>
          <p14:tracePt t="61019" x="4259263" y="5649913"/>
          <p14:tracePt t="61036" x="4297363" y="5622925"/>
          <p14:tracePt t="61052" x="4318000" y="5597525"/>
          <p14:tracePt t="61069" x="4343400" y="5570538"/>
          <p14:tracePt t="61086" x="4356100" y="5545138"/>
          <p14:tracePt t="61102" x="4383088" y="5511800"/>
          <p14:tracePt t="61119" x="4395788" y="5486400"/>
          <p14:tracePt t="61136" x="4408488" y="5434013"/>
          <p14:tracePt t="61152" x="4414838" y="5408613"/>
          <p14:tracePt t="61169" x="4414838" y="5387975"/>
          <p14:tracePt t="61408" x="4414838" y="5381625"/>
          <p14:tracePt t="61424" x="4421188" y="5375275"/>
          <p14:tracePt t="61424" x="4427538" y="5375275"/>
          <p14:tracePt t="61436" x="4441825" y="5362575"/>
          <p14:tracePt t="61452" x="4448175" y="5362575"/>
          <p14:tracePt t="61469" x="4454525" y="5362575"/>
          <p14:tracePt t="62312" x="4454525" y="5368925"/>
          <p14:tracePt t="62314" x="4467225" y="5368925"/>
          <p14:tracePt t="62335" x="4479925" y="5356225"/>
          <p14:tracePt t="62336" x="4532313" y="5349875"/>
          <p14:tracePt t="62352" x="4572000" y="5341938"/>
          <p14:tracePt t="62369" x="4611688" y="5335588"/>
          <p14:tracePt t="62386" x="4637088" y="5329238"/>
          <p14:tracePt t="62402" x="4664075" y="5329238"/>
          <p14:tracePt t="62419" x="4702175" y="5322888"/>
          <p14:tracePt t="62435" x="4775200" y="5297488"/>
          <p14:tracePt t="62452" x="4846638" y="5276850"/>
          <p14:tracePt t="62468" x="4937125" y="5251450"/>
          <p14:tracePt t="62485" x="5029200" y="5224463"/>
          <p14:tracePt t="62502" x="5106988" y="5192713"/>
          <p14:tracePt t="62519" x="5205413" y="5146675"/>
          <p14:tracePt t="62535" x="5341938" y="5094288"/>
          <p14:tracePt t="62552" x="5526088" y="4995863"/>
          <p14:tracePt t="62569" x="5637213" y="4918075"/>
          <p14:tracePt t="62585" x="5734050" y="4846638"/>
          <p14:tracePt t="62602" x="5819775" y="4754563"/>
          <p14:tracePt t="62619" x="5845175" y="4689475"/>
          <p14:tracePt t="62635" x="5859463" y="4611688"/>
          <p14:tracePt t="62652" x="5859463" y="4546600"/>
          <p14:tracePt t="62668" x="5838825" y="4473575"/>
          <p14:tracePt t="62685" x="5807075" y="4414838"/>
          <p14:tracePt t="62702" x="5786438" y="4383088"/>
          <p14:tracePt t="62718" x="5773738" y="4376738"/>
          <p14:tracePt t="62735" x="5767388" y="4376738"/>
          <p14:tracePt t="67272" x="5767388" y="4368800"/>
          <p14:tracePt t="67280" x="5767388" y="4362450"/>
          <p14:tracePt t="67288" x="5767388" y="4349750"/>
          <p14:tracePt t="67296" x="5767388" y="4337050"/>
          <p14:tracePt t="67300" x="5773738" y="4324350"/>
          <p14:tracePt t="67317" x="5773738" y="4318000"/>
          <p14:tracePt t="67333" x="5780088" y="4303713"/>
          <p14:tracePt t="69472" x="5773738" y="4297363"/>
          <p14:tracePt t="69475" x="5734050" y="4265613"/>
          <p14:tracePt t="69488" x="5695950" y="4219575"/>
          <p14:tracePt t="69496" x="5637213" y="4173538"/>
          <p14:tracePt t="69504" x="5492750" y="4089400"/>
          <p14:tracePt t="69516" x="5322888" y="3997325"/>
          <p14:tracePt t="69532" x="5062538" y="3892550"/>
          <p14:tracePt t="69549" x="4781550" y="3821113"/>
          <p14:tracePt t="69566" x="4389438" y="3768725"/>
          <p14:tracePt t="69583" x="4121150" y="3729038"/>
          <p14:tracePt t="69599" x="3957638" y="3729038"/>
          <p14:tracePt t="69599" x="3879850" y="3729038"/>
          <p14:tracePt t="69616" x="3749675" y="3729038"/>
          <p14:tracePt t="69633" x="3644900" y="3735388"/>
          <p14:tracePt t="69650" x="3527425" y="3741738"/>
          <p14:tracePt t="69666" x="3416300" y="3741738"/>
          <p14:tracePt t="69683" x="3292475" y="3749675"/>
          <p14:tracePt t="69699" x="3167063" y="3749675"/>
          <p14:tracePt t="69716" x="3005138" y="3756025"/>
          <p14:tracePt t="69732" x="2814638" y="3756025"/>
          <p14:tracePt t="69749" x="2579688" y="3756025"/>
          <p14:tracePt t="69766" x="2384425" y="3756025"/>
          <p14:tracePt t="69782" x="2246313" y="3756025"/>
          <p14:tracePt t="69799" x="2128838" y="3756025"/>
          <p14:tracePt t="69799" x="2076450" y="3756025"/>
          <p14:tracePt t="69816" x="1979613" y="3756025"/>
          <p14:tracePt t="69832" x="1900238" y="3756025"/>
          <p14:tracePt t="69849" x="1828800" y="3756025"/>
          <p14:tracePt t="69865" x="1770063" y="3749675"/>
          <p14:tracePt t="69882" x="1711325" y="3749675"/>
          <p14:tracePt t="69899" x="1665288" y="3749675"/>
          <p14:tracePt t="69916" x="1633538" y="3749675"/>
          <p14:tracePt t="69932" x="1606550" y="3749675"/>
          <p14:tracePt t="69949" x="1581150" y="3749675"/>
          <p14:tracePt t="69965" x="1547813" y="3749675"/>
          <p14:tracePt t="69982" x="1528763" y="3749675"/>
          <p14:tracePt t="69999" x="1501775" y="3749675"/>
          <p14:tracePt t="70016" x="1495425" y="3749675"/>
          <p14:tracePt t="70528" x="1495425" y="3741738"/>
          <p14:tracePt t="70536" x="1501775" y="3741738"/>
          <p14:tracePt t="70576" x="1508125" y="3741738"/>
          <p14:tracePt t="70584" x="1508125" y="3735388"/>
          <p14:tracePt t="70592" x="1516063" y="3735388"/>
          <p14:tracePt t="70599" x="1528763" y="3735388"/>
          <p14:tracePt t="70615" x="1566863" y="3735388"/>
          <p14:tracePt t="70632" x="1606550" y="3735388"/>
          <p14:tracePt t="70649" x="1646238" y="3735388"/>
          <p14:tracePt t="70665" x="1677988" y="3735388"/>
          <p14:tracePt t="70682" x="1704975" y="3735388"/>
          <p14:tracePt t="70699" x="1724025" y="3729038"/>
          <p14:tracePt t="70715" x="1744663" y="3722688"/>
          <p14:tracePt t="70732" x="1770063" y="3709988"/>
          <p14:tracePt t="70749" x="1789113" y="3690938"/>
          <p14:tracePt t="70765" x="1822450" y="3663950"/>
          <p14:tracePt t="70782" x="1854200" y="3632200"/>
          <p14:tracePt t="70799" x="1874838" y="3598863"/>
          <p14:tracePt t="70815" x="1887538" y="3540125"/>
          <p14:tracePt t="70832" x="1887538" y="3494088"/>
          <p14:tracePt t="70848" x="1887538" y="3454400"/>
          <p14:tracePt t="70865" x="1887538" y="3422650"/>
          <p14:tracePt t="70882" x="1862138" y="3389313"/>
          <p14:tracePt t="70898" x="1847850" y="3357563"/>
          <p14:tracePt t="70915" x="1828800" y="3336925"/>
          <p14:tracePt t="70932" x="1809750" y="3317875"/>
          <p14:tracePt t="70948" x="1776413" y="3292475"/>
          <p14:tracePt t="70965" x="1744663" y="3271838"/>
          <p14:tracePt t="70982" x="1717675" y="3265488"/>
          <p14:tracePt t="70998" x="1671638" y="3259138"/>
          <p14:tracePt t="71015" x="1619250" y="3259138"/>
          <p14:tracePt t="71032" x="1600200" y="3259138"/>
          <p14:tracePt t="71048" x="1560513" y="3259138"/>
          <p14:tracePt t="71065" x="1528763" y="3259138"/>
          <p14:tracePt t="71082" x="1489075" y="3259138"/>
          <p14:tracePt t="71098" x="1443038" y="3259138"/>
          <p14:tracePt t="71115" x="1397000" y="3259138"/>
          <p14:tracePt t="71132" x="1358900" y="3271838"/>
          <p14:tracePt t="71148" x="1319213" y="3284538"/>
          <p14:tracePt t="71165" x="1287463" y="3311525"/>
          <p14:tracePt t="71182" x="1260475" y="3330575"/>
          <p14:tracePt t="71199" x="1254125" y="3344863"/>
          <p14:tracePt t="71215" x="1254125" y="3376613"/>
          <p14:tracePt t="71232" x="1254125" y="3409950"/>
          <p14:tracePt t="71248" x="1287463" y="3462338"/>
          <p14:tracePt t="71265" x="1325563" y="3513138"/>
          <p14:tracePt t="71282" x="1377950" y="3546475"/>
          <p14:tracePt t="71298" x="1411288" y="3586163"/>
          <p14:tracePt t="71315" x="1470025" y="3605213"/>
          <p14:tracePt t="71332" x="1547813" y="3632200"/>
          <p14:tracePt t="71348" x="1593850" y="3638550"/>
          <p14:tracePt t="71365" x="1633538" y="3638550"/>
          <p14:tracePt t="71382" x="1658938" y="3638550"/>
          <p14:tracePt t="71398" x="1671638" y="3638550"/>
          <p14:tracePt t="72088" x="1677988" y="3638550"/>
          <p14:tracePt t="72096" x="1698625" y="3638550"/>
          <p14:tracePt t="72115" x="1795463" y="3638550"/>
          <p14:tracePt t="72115" x="1900238" y="3638550"/>
          <p14:tracePt t="72132" x="2038350" y="3638550"/>
          <p14:tracePt t="72148" x="2214563" y="3638550"/>
          <p14:tracePt t="72165" x="2378075" y="3638550"/>
          <p14:tracePt t="72182" x="2579688" y="3651250"/>
          <p14:tracePt t="72199" x="2919413" y="3703638"/>
          <p14:tracePt t="72215" x="3351213" y="3794125"/>
          <p14:tracePt t="72231" x="4102100" y="4037013"/>
          <p14:tracePt t="72248" x="4637088" y="4318000"/>
          <p14:tracePt t="72265" x="5100638" y="4546600"/>
          <p14:tracePt t="72281" x="5421313" y="4741863"/>
          <p14:tracePt t="72298" x="5545138" y="4846638"/>
          <p14:tracePt t="72315" x="5570538" y="4899025"/>
          <p14:tracePt t="72331" x="5578475" y="4911725"/>
          <p14:tracePt t="72348" x="5570538" y="4924425"/>
          <p14:tracePt t="72365" x="5545138" y="4957763"/>
          <p14:tracePt t="72381" x="5499100" y="5003800"/>
          <p14:tracePt t="72398" x="5440363" y="5087938"/>
          <p14:tracePt t="72415" x="5387975" y="5192713"/>
          <p14:tracePt t="72431" x="5329238" y="5356225"/>
          <p14:tracePt t="72448" x="5310188" y="5446713"/>
          <p14:tracePt t="72465" x="5303838" y="5505450"/>
          <p14:tracePt t="72481" x="5303838" y="5526088"/>
          <p14:tracePt t="72536" x="5303838" y="5519738"/>
          <p14:tracePt t="72560" x="5303838" y="5511800"/>
          <p14:tracePt t="72576" x="5297488" y="5511800"/>
          <p14:tracePt t="72577" x="5297488" y="5505450"/>
          <p14:tracePt t="72598" x="5297488" y="5499100"/>
          <p14:tracePt t="72598" x="5297488" y="5486400"/>
          <p14:tracePt t="72615" x="5283200" y="5473700"/>
          <p14:tracePt t="72631" x="5270500" y="5446713"/>
          <p14:tracePt t="72648" x="5251450" y="5434013"/>
          <p14:tracePt t="72664" x="5224463" y="5421313"/>
          <p14:tracePt t="72681" x="5205413" y="5414963"/>
          <p14:tracePt t="72698" x="5186363" y="5387975"/>
          <p14:tracePt t="72714" x="5140325" y="5356225"/>
          <p14:tracePt t="72731" x="5094288" y="5303838"/>
          <p14:tracePt t="72748" x="5041900" y="5276850"/>
          <p14:tracePt t="72764" x="4983163" y="5238750"/>
          <p14:tracePt t="72781" x="4905375" y="5211763"/>
          <p14:tracePt t="72798" x="4833938" y="5159375"/>
          <p14:tracePt t="72814" x="4748213" y="5127625"/>
          <p14:tracePt t="72831" x="4624388" y="5087938"/>
          <p14:tracePt t="72848" x="4506913" y="5081588"/>
          <p14:tracePt t="72864" x="4414838" y="5075238"/>
          <p14:tracePt t="72881" x="4310063" y="5075238"/>
          <p14:tracePt t="72898" x="4225925" y="5075238"/>
          <p14:tracePt t="72915" x="4133850" y="5081588"/>
          <p14:tracePt t="72931" x="4081463" y="5081588"/>
          <p14:tracePt t="72948" x="4037013" y="5106988"/>
          <p14:tracePt t="72964" x="4003675" y="5113338"/>
          <p14:tracePt t="72981" x="3970338" y="5146675"/>
          <p14:tracePt t="72998" x="3911600" y="5199063"/>
          <p14:tracePt t="73014" x="3852863" y="5264150"/>
          <p14:tracePt t="73031" x="3802063" y="5362575"/>
          <p14:tracePt t="73048" x="3768725" y="5434013"/>
          <p14:tracePt t="73064" x="3762375" y="5492750"/>
          <p14:tracePt t="73081" x="3768725" y="5551488"/>
          <p14:tracePt t="73098" x="3781425" y="5616575"/>
          <p14:tracePt t="73114" x="3827463" y="5675313"/>
          <p14:tracePt t="73131" x="3911600" y="5734050"/>
          <p14:tracePt t="73148" x="4016375" y="5754688"/>
          <p14:tracePt t="73164" x="4173538" y="5761038"/>
          <p14:tracePt t="73181" x="4337050" y="5761038"/>
          <p14:tracePt t="73198" x="4435475" y="5740400"/>
          <p14:tracePt t="73215" x="4494213" y="5721350"/>
          <p14:tracePt t="73231" x="4506913" y="5715000"/>
          <p14:tracePt t="73272" x="4506913" y="5708650"/>
          <p14:tracePt t="78827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Solving: First Do It By Hand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2360257"/>
          </a:xfrm>
        </p:spPr>
        <p:txBody>
          <a:bodyPr/>
          <a:lstStyle/>
          <a:p>
            <a:r>
              <a:rPr lang="en-US" dirty="0" smtClean="0"/>
              <a:t>Devise an algorithm with arbitrary values for the total width and tile width.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pseudocode</a:t>
            </a:r>
            <a:endParaRPr lang="en-US" dirty="0" smtClean="0"/>
          </a:p>
          <a:p>
            <a:pPr lvl="1">
              <a:buNone/>
            </a:pPr>
            <a:r>
              <a:rPr lang="en-US" sz="1800" dirty="0" smtClean="0">
                <a:latin typeface="Comic Sans MS"/>
                <a:cs typeface="Comic Sans MS"/>
              </a:rPr>
              <a:t>number of pairs = integer part of (total width - tile width) / (2 </a:t>
            </a:r>
            <a:r>
              <a:rPr lang="en-US" sz="1800" dirty="0" err="1" smtClean="0">
                <a:latin typeface="Comic Sans MS"/>
                <a:cs typeface="Comic Sans MS"/>
              </a:rPr>
              <a:t>x</a:t>
            </a:r>
            <a:r>
              <a:rPr lang="en-US" sz="1800" dirty="0" smtClean="0">
                <a:latin typeface="Comic Sans MS"/>
                <a:cs typeface="Comic Sans MS"/>
              </a:rPr>
              <a:t> tile width)</a:t>
            </a:r>
          </a:p>
          <a:p>
            <a:pPr lvl="1">
              <a:buNone/>
            </a:pPr>
            <a:r>
              <a:rPr lang="en-US" sz="1800" dirty="0" smtClean="0">
                <a:latin typeface="Comic Sans MS"/>
                <a:cs typeface="Comic Sans MS"/>
              </a:rPr>
              <a:t>number of tiles = 1 + 2 </a:t>
            </a:r>
            <a:r>
              <a:rPr lang="en-US" sz="1800" dirty="0" err="1" smtClean="0">
                <a:latin typeface="Comic Sans MS"/>
                <a:cs typeface="Comic Sans MS"/>
              </a:rPr>
              <a:t>x</a:t>
            </a:r>
            <a:r>
              <a:rPr lang="en-US" sz="1800" dirty="0" smtClean="0">
                <a:latin typeface="Comic Sans MS"/>
                <a:cs typeface="Comic Sans MS"/>
              </a:rPr>
              <a:t> number of pairs</a:t>
            </a:r>
          </a:p>
          <a:p>
            <a:pPr lvl="1">
              <a:buNone/>
            </a:pPr>
            <a:r>
              <a:rPr lang="en-US" sz="1800" dirty="0" smtClean="0">
                <a:latin typeface="Comic Sans MS"/>
                <a:cs typeface="Comic Sans MS"/>
              </a:rPr>
              <a:t>gap at each end = (total width - number of tiles </a:t>
            </a:r>
            <a:r>
              <a:rPr lang="en-US" sz="1800" dirty="0" err="1" smtClean="0">
                <a:latin typeface="Comic Sans MS"/>
                <a:cs typeface="Comic Sans MS"/>
              </a:rPr>
              <a:t>x</a:t>
            </a:r>
            <a:r>
              <a:rPr lang="en-US" sz="1800" dirty="0" smtClean="0">
                <a:latin typeface="Comic Sans MS"/>
                <a:cs typeface="Comic Sans MS"/>
              </a:rPr>
              <a:t> tile width) / 2 </a:t>
            </a:r>
            <a:endParaRPr lang="en-US" sz="1800" dirty="0">
              <a:latin typeface="Comic Sans MS"/>
              <a:cs typeface="Comic Sans MS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476"/>
    </mc:Choice>
    <mc:Fallback xmlns="">
      <p:transition spd="slow" advTm="121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33" x="2305050" y="3219450"/>
          <p14:tracePt t="1520" x="2311400" y="3219450"/>
          <p14:tracePt t="1527" x="2319338" y="3219450"/>
          <p14:tracePt t="1535" x="2332038" y="3219450"/>
          <p14:tracePt t="1543" x="2351088" y="3219450"/>
          <p14:tracePt t="1551" x="2416175" y="3233738"/>
          <p14:tracePt t="1567" x="2520950" y="3246438"/>
          <p14:tracePt t="1583" x="2644775" y="3259138"/>
          <p14:tracePt t="1599" x="2814638" y="3259138"/>
          <p14:tracePt t="1615" x="2965450" y="3259138"/>
          <p14:tracePt t="1630" x="3076575" y="3259138"/>
          <p14:tracePt t="1647" x="3175000" y="3259138"/>
          <p14:tracePt t="1663" x="3265488" y="3259138"/>
          <p14:tracePt t="1687" x="3271838" y="3259138"/>
          <p14:tracePt t="1855" x="3259138" y="3265488"/>
          <p14:tracePt t="1863" x="3246438" y="3271838"/>
          <p14:tracePt t="1871" x="3187700" y="3292475"/>
          <p14:tracePt t="1880" x="3070225" y="3324225"/>
          <p14:tracePt t="1896" x="2919413" y="3363913"/>
          <p14:tracePt t="1913" x="2736850" y="3389313"/>
          <p14:tracePt t="1930" x="2520950" y="3409950"/>
          <p14:tracePt t="1946" x="2332038" y="3435350"/>
          <p14:tracePt t="1963" x="2162175" y="3448050"/>
          <p14:tracePt t="1980" x="2044700" y="3448050"/>
          <p14:tracePt t="1996" x="1920875" y="3448050"/>
          <p14:tracePt t="2013" x="1795463" y="3435350"/>
          <p14:tracePt t="2029" x="1684338" y="3409950"/>
          <p14:tracePt t="2046" x="1606550" y="3389313"/>
          <p14:tracePt t="2063" x="1470025" y="3336925"/>
          <p14:tracePt t="2080" x="1352550" y="3305175"/>
          <p14:tracePt t="2096" x="1241425" y="3252788"/>
          <p14:tracePt t="2113" x="1109663" y="3181350"/>
          <p14:tracePt t="2129" x="973138" y="3082925"/>
          <p14:tracePt t="2146" x="855663" y="3036888"/>
          <p14:tracePt t="2164" x="763588" y="2990850"/>
          <p14:tracePt t="2180" x="692150" y="2959100"/>
          <p14:tracePt t="2196" x="639763" y="2919413"/>
          <p14:tracePt t="2213" x="601663" y="2887663"/>
          <p14:tracePt t="2230" x="549275" y="2835275"/>
          <p14:tracePt t="2246" x="490538" y="2782888"/>
          <p14:tracePt t="2263" x="404813" y="2703513"/>
          <p14:tracePt t="2280" x="373063" y="2651125"/>
          <p14:tracePt t="2296" x="339725" y="2586038"/>
          <p14:tracePt t="2313" x="327025" y="2533650"/>
          <p14:tracePt t="2329" x="312738" y="2474913"/>
          <p14:tracePt t="2346" x="306388" y="2430463"/>
          <p14:tracePt t="2363" x="306388" y="2384425"/>
          <p14:tracePt t="2380" x="306388" y="2344738"/>
          <p14:tracePt t="2396" x="306388" y="2305050"/>
          <p14:tracePt t="2413" x="306388" y="2279650"/>
          <p14:tracePt t="2429" x="320675" y="2252663"/>
          <p14:tracePt t="2446" x="320675" y="2227263"/>
          <p14:tracePt t="2463" x="365125" y="2187575"/>
          <p14:tracePt t="2479" x="373063" y="2181225"/>
          <p14:tracePt t="2496" x="385763" y="2168525"/>
          <p14:tracePt t="4280" x="379413" y="2174875"/>
          <p14:tracePt t="4283" x="373063" y="2187575"/>
          <p14:tracePt t="4297" x="358775" y="2201863"/>
          <p14:tracePt t="4297" x="346075" y="2220913"/>
          <p14:tracePt t="4313" x="327025" y="2260600"/>
          <p14:tracePt t="4330" x="300038" y="2305050"/>
          <p14:tracePt t="4347" x="280988" y="2338388"/>
          <p14:tracePt t="4363" x="268288" y="2370138"/>
          <p14:tracePt t="4380" x="261938" y="2409825"/>
          <p14:tracePt t="4396" x="254000" y="2436813"/>
          <p14:tracePt t="4413" x="247650" y="2489200"/>
          <p14:tracePt t="4430" x="234950" y="2554288"/>
          <p14:tracePt t="4446" x="234950" y="2619375"/>
          <p14:tracePt t="4463" x="234950" y="2690813"/>
          <p14:tracePt t="4479" x="234950" y="2795588"/>
          <p14:tracePt t="4496" x="241300" y="2867025"/>
          <p14:tracePt t="4513" x="254000" y="2932113"/>
          <p14:tracePt t="4530" x="261938" y="2984500"/>
          <p14:tracePt t="4546" x="287338" y="3017838"/>
          <p14:tracePt t="4563" x="306388" y="3043238"/>
          <p14:tracePt t="4580" x="320675" y="3049588"/>
          <p14:tracePt t="4596" x="333375" y="3063875"/>
          <p14:tracePt t="4613" x="333375" y="3070225"/>
          <p14:tracePt t="4744" x="333375" y="3063875"/>
          <p14:tracePt t="4760" x="339725" y="3055938"/>
          <p14:tracePt t="4774" x="346075" y="3055938"/>
          <p14:tracePt t="4784" x="358775" y="3043238"/>
          <p14:tracePt t="4792" x="358775" y="3030538"/>
          <p14:tracePt t="4800" x="358775" y="3011488"/>
          <p14:tracePt t="4813" x="358775" y="2978150"/>
          <p14:tracePt t="4830" x="358775" y="2938463"/>
          <p14:tracePt t="4846" x="358775" y="2867025"/>
          <p14:tracePt t="4863" x="358775" y="2789238"/>
          <p14:tracePt t="4879" x="358775" y="2665413"/>
          <p14:tracePt t="4896" x="358775" y="2586038"/>
          <p14:tracePt t="4913" x="358775" y="2489200"/>
          <p14:tracePt t="4929" x="365125" y="2416175"/>
          <p14:tracePt t="4946" x="379413" y="2344738"/>
          <p14:tracePt t="4963" x="404813" y="2298700"/>
          <p14:tracePt t="4979" x="431800" y="2260600"/>
          <p14:tracePt t="4996" x="438150" y="2246313"/>
          <p14:tracePt t="7809" x="444500" y="2246313"/>
          <p14:tracePt t="7817" x="444500" y="2252663"/>
          <p14:tracePt t="7825" x="450850" y="2260600"/>
          <p14:tracePt t="7841" x="450850" y="2273300"/>
          <p14:tracePt t="7848" x="450850" y="2279650"/>
          <p14:tracePt t="7863" x="450850" y="2298700"/>
          <p14:tracePt t="7880" x="450850" y="2319338"/>
          <p14:tracePt t="7896" x="450850" y="2344738"/>
          <p14:tracePt t="7912" x="444500" y="2384425"/>
          <p14:tracePt t="7929" x="444500" y="2416175"/>
          <p14:tracePt t="7946" x="444500" y="2430463"/>
          <p14:tracePt t="7962" x="444500" y="2436813"/>
          <p14:tracePt t="8161" x="444500" y="2430463"/>
          <p14:tracePt t="8179" x="444500" y="2422525"/>
          <p14:tracePt t="8408" x="438150" y="2422525"/>
          <p14:tracePt t="8416" x="431800" y="2430463"/>
          <p14:tracePt t="8428" x="417513" y="2443163"/>
          <p14:tracePt t="8432" x="392113" y="2468563"/>
          <p14:tracePt t="8445" x="346075" y="2508250"/>
          <p14:tracePt t="8461" x="287338" y="2554288"/>
          <p14:tracePt t="8478" x="234950" y="2606675"/>
          <p14:tracePt t="8495" x="195263" y="2665413"/>
          <p14:tracePt t="8511" x="163513" y="2762250"/>
          <p14:tracePt t="8528" x="163513" y="2814638"/>
          <p14:tracePt t="8545" x="176213" y="2841625"/>
          <p14:tracePt t="8561" x="203200" y="2860675"/>
          <p14:tracePt t="8578" x="215900" y="2867025"/>
          <p14:tracePt t="8595" x="228600" y="2867025"/>
          <p14:tracePt t="8611" x="247650" y="2867025"/>
          <p14:tracePt t="8628" x="261938" y="2867025"/>
          <p14:tracePt t="8645" x="274638" y="2867025"/>
          <p14:tracePt t="8661" x="280988" y="2860675"/>
          <p14:tracePt t="8678" x="287338" y="2854325"/>
          <p14:tracePt t="8695" x="293688" y="2854325"/>
          <p14:tracePt t="8728" x="293688" y="2847975"/>
          <p14:tracePt t="8840" x="287338" y="2847975"/>
          <p14:tracePt t="8848" x="280988" y="2854325"/>
          <p14:tracePt t="8862" x="280988" y="2860675"/>
          <p14:tracePt t="8864" x="261938" y="2879725"/>
          <p14:tracePt t="8878" x="247650" y="2900363"/>
          <p14:tracePt t="8895" x="234950" y="2925763"/>
          <p14:tracePt t="8911" x="215900" y="2965450"/>
          <p14:tracePt t="8928" x="203200" y="3030538"/>
          <p14:tracePt t="8944" x="203200" y="3089275"/>
          <p14:tracePt t="8961" x="203200" y="3148013"/>
          <p14:tracePt t="8978" x="222250" y="3194050"/>
          <p14:tracePt t="8994" x="241300" y="3213100"/>
          <p14:tracePt t="9011" x="268288" y="3219450"/>
          <p14:tracePt t="9028" x="306388" y="3219450"/>
          <p14:tracePt t="9045" x="365125" y="3219450"/>
          <p14:tracePt t="9061" x="404813" y="3200400"/>
          <p14:tracePt t="9078" x="438150" y="3194050"/>
          <p14:tracePt t="9094" x="457200" y="3187700"/>
          <p14:tracePt t="9256" x="450850" y="3187700"/>
          <p14:tracePt t="9264" x="444500" y="3187700"/>
          <p14:tracePt t="9288" x="438150" y="3187700"/>
          <p14:tracePt t="9296" x="423863" y="3181350"/>
          <p14:tracePt t="9299" x="404813" y="3154363"/>
          <p14:tracePt t="9311" x="346075" y="3089275"/>
          <p14:tracePt t="9328" x="241300" y="2946400"/>
          <p14:tracePt t="9344" x="182563" y="2854325"/>
          <p14:tracePt t="9361" x="136525" y="2776538"/>
          <p14:tracePt t="9378" x="117475" y="2697163"/>
          <p14:tracePt t="9394" x="104775" y="2613025"/>
          <p14:tracePt t="9411" x="104775" y="2533650"/>
          <p14:tracePt t="9428" x="104775" y="2468563"/>
          <p14:tracePt t="9444" x="104775" y="2416175"/>
          <p14:tracePt t="9461" x="117475" y="2378075"/>
          <p14:tracePt t="9478" x="130175" y="2344738"/>
          <p14:tracePt t="9494" x="150813" y="2311400"/>
          <p14:tracePt t="9511" x="163513" y="2279650"/>
          <p14:tracePt t="9528" x="209550" y="2246313"/>
          <p14:tracePt t="9544" x="234950" y="2233613"/>
          <p14:tracePt t="9561" x="254000" y="2220913"/>
          <p14:tracePt t="9578" x="268288" y="2220913"/>
          <p14:tracePt t="9848" x="254000" y="2227263"/>
          <p14:tracePt t="9856" x="241300" y="2239963"/>
          <p14:tracePt t="9863" x="203200" y="2273300"/>
          <p14:tracePt t="9878" x="169863" y="2305050"/>
          <p14:tracePt t="9895" x="117475" y="2351088"/>
          <p14:tracePt t="9911" x="58738" y="2430463"/>
          <p14:tracePt t="9928" x="39688" y="2474913"/>
          <p14:tracePt t="9945" x="39688" y="2554288"/>
          <p14:tracePt t="9961" x="39688" y="2665413"/>
          <p14:tracePt t="9977" x="52388" y="2776538"/>
          <p14:tracePt t="9994" x="104775" y="2841625"/>
          <p14:tracePt t="10011" x="176213" y="2906713"/>
          <p14:tracePt t="10027" x="241300" y="2952750"/>
          <p14:tracePt t="10044" x="312738" y="2965450"/>
          <p14:tracePt t="10061" x="333375" y="2965450"/>
          <p14:tracePt t="10120" x="339725" y="2965450"/>
          <p14:tracePt t="10130" x="339725" y="2971800"/>
          <p14:tracePt t="10130" x="339725" y="2984500"/>
          <p14:tracePt t="10144" x="333375" y="3024188"/>
          <p14:tracePt t="10161" x="320675" y="3116263"/>
          <p14:tracePt t="10177" x="300038" y="3213100"/>
          <p14:tracePt t="10194" x="300038" y="3336925"/>
          <p14:tracePt t="10211" x="312738" y="3429000"/>
          <p14:tracePt t="10227" x="365125" y="3487738"/>
          <p14:tracePt t="10244" x="444500" y="3513138"/>
          <p14:tracePt t="10261" x="496888" y="3513138"/>
          <p14:tracePt t="10277" x="515938" y="3513138"/>
          <p14:tracePt t="11872" x="509588" y="3513138"/>
          <p14:tracePt t="11888" x="503238" y="3506788"/>
          <p14:tracePt t="11899" x="503238" y="3494088"/>
          <p14:tracePt t="11904" x="490538" y="3475038"/>
          <p14:tracePt t="11910" x="463550" y="3429000"/>
          <p14:tracePt t="11927" x="423863" y="3382963"/>
          <p14:tracePt t="11943" x="339725" y="3284538"/>
          <p14:tracePt t="11960" x="287338" y="3219450"/>
          <p14:tracePt t="11977" x="254000" y="3160713"/>
          <p14:tracePt t="11993" x="228600" y="3116263"/>
          <p14:tracePt t="12010" x="195263" y="3043238"/>
          <p14:tracePt t="12027" x="182563" y="2932113"/>
          <p14:tracePt t="12043" x="182563" y="2847975"/>
          <p14:tracePt t="12060" x="182563" y="2768600"/>
          <p14:tracePt t="12077" x="182563" y="2697163"/>
          <p14:tracePt t="12093" x="176213" y="2625725"/>
          <p14:tracePt t="12110" x="176213" y="2566988"/>
          <p14:tracePt t="12126" x="176213" y="2514600"/>
          <p14:tracePt t="12143" x="188913" y="2455863"/>
          <p14:tracePt t="12160" x="188913" y="2416175"/>
          <p14:tracePt t="12177" x="195263" y="2390775"/>
          <p14:tracePt t="12193" x="195263" y="2357438"/>
          <p14:tracePt t="12210" x="203200" y="2332038"/>
          <p14:tracePt t="12227" x="228600" y="2292350"/>
          <p14:tracePt t="12244" x="268288" y="2266950"/>
          <p14:tracePt t="12260" x="287338" y="2252663"/>
          <p14:tracePt t="12277" x="312738" y="2233613"/>
          <p14:tracePt t="12294" x="333375" y="2227263"/>
          <p14:tracePt t="12310" x="358775" y="2227263"/>
          <p14:tracePt t="12326" x="373063" y="2227263"/>
          <p14:tracePt t="12552" x="365125" y="2227263"/>
          <p14:tracePt t="12560" x="358775" y="2233613"/>
          <p14:tracePt t="12566" x="327025" y="2266950"/>
          <p14:tracePt t="12576" x="261938" y="2325688"/>
          <p14:tracePt t="12593" x="195263" y="2403475"/>
          <p14:tracePt t="12610" x="144463" y="2527300"/>
          <p14:tracePt t="12627" x="104775" y="2684463"/>
          <p14:tracePt t="12643" x="104775" y="2887663"/>
          <p14:tracePt t="12660" x="117475" y="3141663"/>
          <p14:tracePt t="12676" x="163513" y="3317875"/>
          <p14:tracePt t="12693" x="234950" y="3441700"/>
          <p14:tracePt t="12710" x="333375" y="3513138"/>
          <p14:tracePt t="12726" x="423863" y="3540125"/>
          <p14:tracePt t="12743" x="450850" y="3540125"/>
          <p14:tracePt t="13264" x="444500" y="3533775"/>
          <p14:tracePt t="13272" x="444500" y="3527425"/>
          <p14:tracePt t="13280" x="438150" y="3521075"/>
          <p14:tracePt t="13288" x="438150" y="3513138"/>
          <p14:tracePt t="13293" x="431800" y="3487738"/>
          <p14:tracePt t="13309" x="411163" y="3454400"/>
          <p14:tracePt t="13326" x="365125" y="3403600"/>
          <p14:tracePt t="13343" x="333375" y="3344863"/>
          <p14:tracePt t="13359" x="280988" y="3271838"/>
          <p14:tracePt t="13376" x="268288" y="3225800"/>
          <p14:tracePt t="13393" x="241300" y="3187700"/>
          <p14:tracePt t="13409" x="234950" y="3135313"/>
          <p14:tracePt t="13426" x="234950" y="3076575"/>
          <p14:tracePt t="13443" x="215900" y="2990850"/>
          <p14:tracePt t="13459" x="182563" y="2900363"/>
          <p14:tracePt t="13476" x="157163" y="2808288"/>
          <p14:tracePt t="13493" x="104775" y="2724150"/>
          <p14:tracePt t="13509" x="92075" y="2659063"/>
          <p14:tracePt t="13526" x="71438" y="2613025"/>
          <p14:tracePt t="13543" x="65088" y="2566988"/>
          <p14:tracePt t="13559" x="58738" y="2520950"/>
          <p14:tracePt t="13576" x="58738" y="2501900"/>
          <p14:tracePt t="13593" x="65088" y="2489200"/>
          <p14:tracePt t="13609" x="84138" y="2474913"/>
          <p14:tracePt t="13626" x="136525" y="2462213"/>
          <p14:tracePt t="13643" x="209550" y="2430463"/>
          <p14:tracePt t="13659" x="293688" y="2390775"/>
          <p14:tracePt t="13676" x="379413" y="2363788"/>
          <p14:tracePt t="13693" x="438150" y="2344738"/>
          <p14:tracePt t="13709" x="457200" y="2338388"/>
          <p14:tracePt t="13784" x="438150" y="2351088"/>
          <p14:tracePt t="13792" x="417513" y="2357438"/>
          <p14:tracePt t="13800" x="404813" y="2370138"/>
          <p14:tracePt t="13808" x="385763" y="2384425"/>
          <p14:tracePt t="13826" x="346075" y="2416175"/>
          <p14:tracePt t="13826" x="300038" y="2449513"/>
          <p14:tracePt t="13842" x="274638" y="2468563"/>
          <p14:tracePt t="13859" x="261938" y="2481263"/>
          <p14:tracePt t="13928" x="268288" y="2481263"/>
          <p14:tracePt t="13936" x="280988" y="2481263"/>
          <p14:tracePt t="13944" x="306388" y="2481263"/>
          <p14:tracePt t="13944" x="333375" y="2481263"/>
          <p14:tracePt t="13960" x="352425" y="2481263"/>
          <p14:tracePt t="13960" x="373063" y="2481263"/>
          <p14:tracePt t="13976" x="385763" y="2481263"/>
          <p14:tracePt t="14040" x="379413" y="2501900"/>
          <p14:tracePt t="14048" x="373063" y="2514600"/>
          <p14:tracePt t="14059" x="365125" y="2533650"/>
          <p14:tracePt t="14059" x="346075" y="2586038"/>
          <p14:tracePt t="14076" x="320675" y="2651125"/>
          <p14:tracePt t="14093" x="300038" y="2730500"/>
          <p14:tracePt t="14109" x="280988" y="2776538"/>
          <p14:tracePt t="14126" x="280988" y="2808288"/>
          <p14:tracePt t="14142" x="280988" y="2814638"/>
          <p14:tracePt t="14208" x="287338" y="2808288"/>
          <p14:tracePt t="14288" x="287338" y="2814638"/>
          <p14:tracePt t="14296" x="287338" y="2827338"/>
          <p14:tracePt t="14304" x="287338" y="2841625"/>
          <p14:tracePt t="14312" x="287338" y="2867025"/>
          <p14:tracePt t="14326" x="287338" y="2894013"/>
          <p14:tracePt t="14342" x="287338" y="2913063"/>
          <p14:tracePt t="14359" x="293688" y="2932113"/>
          <p14:tracePt t="14376" x="300038" y="2946400"/>
          <p14:tracePt t="14392" x="312738" y="2965450"/>
          <p14:tracePt t="14409" x="312738" y="2971800"/>
          <p14:tracePt t="14808" x="320675" y="2965450"/>
          <p14:tracePt t="14810" x="320675" y="2959100"/>
          <p14:tracePt t="14832" x="327025" y="2952750"/>
          <p14:tracePt t="14840" x="327025" y="2932113"/>
          <p14:tracePt t="14843" x="333375" y="2900363"/>
          <p14:tracePt t="14859" x="339725" y="2854325"/>
          <p14:tracePt t="14875" x="339725" y="2801938"/>
          <p14:tracePt t="14892" x="352425" y="2755900"/>
          <p14:tracePt t="14909" x="358775" y="2703513"/>
          <p14:tracePt t="14925" x="358775" y="2651125"/>
          <p14:tracePt t="14942" x="365125" y="2579688"/>
          <p14:tracePt t="14959" x="373063" y="2481263"/>
          <p14:tracePt t="14976" x="385763" y="2430463"/>
          <p14:tracePt t="14992" x="411163" y="2390775"/>
          <p14:tracePt t="15009" x="431800" y="2363788"/>
          <p14:tracePt t="15025" x="450850" y="2344738"/>
          <p14:tracePt t="15042" x="490538" y="2332038"/>
          <p14:tracePt t="15059" x="515938" y="2319338"/>
          <p14:tracePt t="15075" x="561975" y="2311400"/>
          <p14:tracePt t="15092" x="601663" y="2298700"/>
          <p14:tracePt t="15109" x="652463" y="2292350"/>
          <p14:tracePt t="15125" x="698500" y="2273300"/>
          <p14:tracePt t="15142" x="738188" y="2260600"/>
          <p14:tracePt t="15159" x="757238" y="2246313"/>
          <p14:tracePt t="15175" x="796925" y="2239963"/>
          <p14:tracePt t="15192" x="803275" y="2239963"/>
          <p14:tracePt t="15209" x="836613" y="2239963"/>
          <p14:tracePt t="15225" x="895350" y="2239963"/>
          <p14:tracePt t="15242" x="979488" y="2239963"/>
          <p14:tracePt t="15259" x="1084263" y="2239963"/>
          <p14:tracePt t="15275" x="1201738" y="2233613"/>
          <p14:tracePt t="15292" x="1319213" y="2233613"/>
          <p14:tracePt t="15309" x="1417638" y="2233613"/>
          <p14:tracePt t="15325" x="1501775" y="2233613"/>
          <p14:tracePt t="15342" x="1593850" y="2233613"/>
          <p14:tracePt t="15359" x="1677988" y="2233613"/>
          <p14:tracePt t="15375" x="1862138" y="2233613"/>
          <p14:tracePt t="15392" x="1965325" y="2233613"/>
          <p14:tracePt t="15409" x="2090738" y="2239963"/>
          <p14:tracePt t="15425" x="2201863" y="2239963"/>
          <p14:tracePt t="15442" x="2338388" y="2227263"/>
          <p14:tracePt t="15459" x="2455863" y="2227263"/>
          <p14:tracePt t="15475" x="2586038" y="2227263"/>
          <p14:tracePt t="15492" x="2709863" y="2227263"/>
          <p14:tracePt t="15509" x="2820988" y="2220913"/>
          <p14:tracePt t="15525" x="2919413" y="2214563"/>
          <p14:tracePt t="15542" x="2997200" y="2214563"/>
          <p14:tracePt t="15558" x="3070225" y="2208213"/>
          <p14:tracePt t="15575" x="3141663" y="2208213"/>
          <p14:tracePt t="15592" x="3181350" y="2208213"/>
          <p14:tracePt t="15609" x="3200400" y="2201863"/>
          <p14:tracePt t="15625" x="3219450" y="2201863"/>
          <p14:tracePt t="15642" x="3233738" y="2187575"/>
          <p14:tracePt t="15658" x="3265488" y="2162175"/>
          <p14:tracePt t="15675" x="3284538" y="2128838"/>
          <p14:tracePt t="15692" x="3305175" y="2090738"/>
          <p14:tracePt t="15708" x="3311525" y="2057400"/>
          <p14:tracePt t="15725" x="3317875" y="2024063"/>
          <p14:tracePt t="15742" x="3317875" y="1985963"/>
          <p14:tracePt t="15758" x="3278188" y="1939925"/>
          <p14:tracePt t="15775" x="3181350" y="1841500"/>
          <p14:tracePt t="15792" x="3122613" y="1782763"/>
          <p14:tracePt t="15809" x="3036888" y="1744663"/>
          <p14:tracePt t="15825" x="2938463" y="1704975"/>
          <p14:tracePt t="15842" x="2841625" y="1684338"/>
          <p14:tracePt t="15858" x="2755900" y="1658938"/>
          <p14:tracePt t="15875" x="2678113" y="1658938"/>
          <p14:tracePt t="15892" x="2606675" y="1652588"/>
          <p14:tracePt t="15908" x="2527300" y="1652588"/>
          <p14:tracePt t="15925" x="2449513" y="1652588"/>
          <p14:tracePt t="15942" x="2351088" y="1658938"/>
          <p14:tracePt t="15958" x="2246313" y="1671638"/>
          <p14:tracePt t="15975" x="2103438" y="1677988"/>
          <p14:tracePt t="15992" x="2005013" y="1677988"/>
          <p14:tracePt t="16008" x="1900238" y="1677988"/>
          <p14:tracePt t="16025" x="1809750" y="1684338"/>
          <p14:tracePt t="16042" x="1711325" y="1711325"/>
          <p14:tracePt t="16058" x="1612900" y="1736725"/>
          <p14:tracePt t="16075" x="1522413" y="1763713"/>
          <p14:tracePt t="16092" x="1436688" y="1770063"/>
          <p14:tracePt t="16108" x="1365250" y="1776413"/>
          <p14:tracePt t="16125" x="1293813" y="1795463"/>
          <p14:tracePt t="16142" x="1227138" y="1828800"/>
          <p14:tracePt t="16158" x="1155700" y="1862138"/>
          <p14:tracePt t="16175" x="1084263" y="1893888"/>
          <p14:tracePt t="16192" x="1058863" y="1912938"/>
          <p14:tracePt t="16208" x="1038225" y="1933575"/>
          <p14:tracePt t="16225" x="1038225" y="1946275"/>
          <p14:tracePt t="16242" x="1038225" y="1958975"/>
          <p14:tracePt t="16258" x="1038225" y="1979613"/>
          <p14:tracePt t="16275" x="1044575" y="1998663"/>
          <p14:tracePt t="16292" x="1044575" y="2005013"/>
          <p14:tracePt t="16308" x="1050925" y="2017713"/>
          <p14:tracePt t="16325" x="1077913" y="2032000"/>
          <p14:tracePt t="16342" x="1109663" y="2044700"/>
          <p14:tracePt t="16358" x="1143000" y="2051050"/>
          <p14:tracePt t="16375" x="1214438" y="2063750"/>
          <p14:tracePt t="16391" x="1266825" y="2076450"/>
          <p14:tracePt t="16408" x="1300163" y="2076450"/>
          <p14:tracePt t="16425" x="1331913" y="2076450"/>
          <p14:tracePt t="16441" x="1384300" y="2082800"/>
          <p14:tracePt t="16458" x="1430338" y="2082800"/>
          <p14:tracePt t="16475" x="1482725" y="2097088"/>
          <p14:tracePt t="16491" x="1560513" y="2109788"/>
          <p14:tracePt t="16508" x="1652588" y="2116138"/>
          <p14:tracePt t="16525" x="1736725" y="2122488"/>
          <p14:tracePt t="16541" x="1835150" y="2128838"/>
          <p14:tracePt t="16558" x="1933575" y="2135188"/>
          <p14:tracePt t="16575" x="2090738" y="2135188"/>
          <p14:tracePt t="16591" x="2208213" y="2135188"/>
          <p14:tracePt t="16608" x="2311400" y="2135188"/>
          <p14:tracePt t="16625" x="2397125" y="2135188"/>
          <p14:tracePt t="16641" x="2495550" y="2135188"/>
          <p14:tracePt t="16658" x="2592388" y="2135188"/>
          <p14:tracePt t="16675" x="2671763" y="2135188"/>
          <p14:tracePt t="16691" x="2724150" y="2135188"/>
          <p14:tracePt t="16708" x="2743200" y="2135188"/>
          <p14:tracePt t="17471" x="2749550" y="2135188"/>
          <p14:tracePt t="17479" x="2755900" y="2135188"/>
          <p14:tracePt t="17495" x="2768600" y="2135188"/>
          <p14:tracePt t="17503" x="2776538" y="2135188"/>
          <p14:tracePt t="17511" x="2789238" y="2135188"/>
          <p14:tracePt t="17525" x="2814638" y="2135188"/>
          <p14:tracePt t="17541" x="2847975" y="2135188"/>
          <p14:tracePt t="17558" x="2879725" y="2135188"/>
          <p14:tracePt t="17574" x="2906713" y="2128838"/>
          <p14:tracePt t="17591" x="2932113" y="2122488"/>
          <p14:tracePt t="17608" x="2938463" y="2116138"/>
          <p14:tracePt t="17743" x="2946400" y="2116138"/>
          <p14:tracePt t="17751" x="2952750" y="2116138"/>
          <p14:tracePt t="17759" x="2971800" y="2128838"/>
          <p14:tracePt t="17774" x="2984500" y="2128838"/>
          <p14:tracePt t="17775" x="3005138" y="2135188"/>
          <p14:tracePt t="17791" x="3076575" y="2141538"/>
          <p14:tracePt t="17808" x="3108325" y="2162175"/>
          <p14:tracePt t="17824" x="3141663" y="2168525"/>
          <p14:tracePt t="17841" x="3154363" y="2174875"/>
          <p14:tracePt t="20744" x="3148013" y="2174875"/>
          <p14:tracePt t="20792" x="3141663" y="2174875"/>
          <p14:tracePt t="20808" x="3135313" y="2174875"/>
          <p14:tracePt t="20816" x="3122613" y="2174875"/>
          <p14:tracePt t="20824" x="3101975" y="2174875"/>
          <p14:tracePt t="20841" x="3089275" y="2174875"/>
          <p14:tracePt t="20858" x="3063875" y="2174875"/>
          <p14:tracePt t="20874" x="3024188" y="2181225"/>
          <p14:tracePt t="20891" x="2990850" y="2181225"/>
          <p14:tracePt t="20907" x="2959100" y="2181225"/>
          <p14:tracePt t="20924" x="2919413" y="2181225"/>
          <p14:tracePt t="20941" x="2879725" y="2187575"/>
          <p14:tracePt t="20957" x="2827338" y="2208213"/>
          <p14:tracePt t="20974" x="2795588" y="2214563"/>
          <p14:tracePt t="20991" x="2776538" y="2214563"/>
          <p14:tracePt t="21007" x="2768600" y="2214563"/>
          <p14:tracePt t="21072" x="2762250" y="2214563"/>
          <p14:tracePt t="21080" x="2755900" y="2214563"/>
          <p14:tracePt t="21096" x="2743200" y="2220913"/>
          <p14:tracePt t="21110" x="2736850" y="2227263"/>
          <p14:tracePt t="21112" x="2709863" y="2227263"/>
          <p14:tracePt t="21124" x="2690813" y="2233613"/>
          <p14:tracePt t="21141" x="2671763" y="2239963"/>
          <p14:tracePt t="21157" x="2659063" y="2239963"/>
          <p14:tracePt t="21174" x="2651125" y="2239963"/>
          <p14:tracePt t="21191" x="2644775" y="2239963"/>
          <p14:tracePt t="21207" x="2632075" y="2239963"/>
          <p14:tracePt t="21224" x="2598738" y="2239963"/>
          <p14:tracePt t="21241" x="2566988" y="2239963"/>
          <p14:tracePt t="21257" x="2533650" y="2239963"/>
          <p14:tracePt t="21274" x="2501900" y="2239963"/>
          <p14:tracePt t="21291" x="2462213" y="2233613"/>
          <p14:tracePt t="21307" x="2430463" y="2227263"/>
          <p14:tracePt t="21324" x="2390775" y="2227263"/>
          <p14:tracePt t="21341" x="2351088" y="2227263"/>
          <p14:tracePt t="21357" x="2325688" y="2227263"/>
          <p14:tracePt t="21374" x="2292350" y="2227263"/>
          <p14:tracePt t="21391" x="2273300" y="2233613"/>
          <p14:tracePt t="21407" x="2246313" y="2233613"/>
          <p14:tracePt t="21424" x="2208213" y="2233613"/>
          <p14:tracePt t="21441" x="2174875" y="2233613"/>
          <p14:tracePt t="21457" x="2135188" y="2233613"/>
          <p14:tracePt t="21474" x="2076450" y="2233613"/>
          <p14:tracePt t="21491" x="2011363" y="2233613"/>
          <p14:tracePt t="21507" x="1952625" y="2220913"/>
          <p14:tracePt t="21524" x="1868488" y="2214563"/>
          <p14:tracePt t="21541" x="1776413" y="2208213"/>
          <p14:tracePt t="21557" x="1698625" y="2201863"/>
          <p14:tracePt t="21574" x="1600200" y="2201863"/>
          <p14:tracePt t="21590" x="1522413" y="2201863"/>
          <p14:tracePt t="21607" x="1443038" y="2201863"/>
          <p14:tracePt t="21624" x="1325563" y="2201863"/>
          <p14:tracePt t="21640" x="1254125" y="2201863"/>
          <p14:tracePt t="21657" x="1176338" y="2201863"/>
          <p14:tracePt t="21674" x="1096963" y="2193925"/>
          <p14:tracePt t="21690" x="1025525" y="2193925"/>
          <p14:tracePt t="21707" x="973138" y="2193925"/>
          <p14:tracePt t="21724" x="908050" y="2193925"/>
          <p14:tracePt t="21740" x="842963" y="2193925"/>
          <p14:tracePt t="21757" x="777875" y="2187575"/>
          <p14:tracePt t="21774" x="731838" y="2187575"/>
          <p14:tracePt t="21790" x="692150" y="2187575"/>
          <p14:tracePt t="21807" x="652463" y="2187575"/>
          <p14:tracePt t="21824" x="601663" y="2187575"/>
          <p14:tracePt t="21840" x="574675" y="2187575"/>
          <p14:tracePt t="21857" x="549275" y="2187575"/>
          <p14:tracePt t="21874" x="522288" y="2187575"/>
          <p14:tracePt t="21890" x="503238" y="2187575"/>
          <p14:tracePt t="21907" x="469900" y="2201863"/>
          <p14:tracePt t="21924" x="444500" y="2220913"/>
          <p14:tracePt t="21941" x="411163" y="2233613"/>
          <p14:tracePt t="21957" x="373063" y="2246313"/>
          <p14:tracePt t="21974" x="346075" y="2252663"/>
          <p14:tracePt t="21990" x="339725" y="2260600"/>
          <p14:tracePt t="22216" x="346075" y="2260600"/>
          <p14:tracePt t="22232" x="352425" y="2260600"/>
          <p14:tracePt t="22236" x="373063" y="2260600"/>
          <p14:tracePt t="22245" x="398463" y="2260600"/>
          <p14:tracePt t="22257" x="444500" y="2260600"/>
          <p14:tracePt t="22274" x="509588" y="2260600"/>
          <p14:tracePt t="22291" x="587375" y="2260600"/>
          <p14:tracePt t="22307" x="673100" y="2260600"/>
          <p14:tracePt t="22324" x="738188" y="2260600"/>
          <p14:tracePt t="22341" x="822325" y="2260600"/>
          <p14:tracePt t="22357" x="901700" y="2260600"/>
          <p14:tracePt t="22374" x="979488" y="2252663"/>
          <p14:tracePt t="22390" x="1077913" y="2252663"/>
          <p14:tracePt t="22407" x="1182688" y="2252663"/>
          <p14:tracePt t="22423" x="1331913" y="2252663"/>
          <p14:tracePt t="22440" x="1423988" y="2252663"/>
          <p14:tracePt t="22457" x="1516063" y="2252663"/>
          <p14:tracePt t="22474" x="1600200" y="2252663"/>
          <p14:tracePt t="22490" x="1698625" y="2252663"/>
          <p14:tracePt t="22507" x="1803400" y="2252663"/>
          <p14:tracePt t="22523" x="1912938" y="2252663"/>
          <p14:tracePt t="22540" x="2032000" y="2252663"/>
          <p14:tracePt t="22557" x="2135188" y="2252663"/>
          <p14:tracePt t="22574" x="2233613" y="2252663"/>
          <p14:tracePt t="22590" x="2311400" y="2252663"/>
          <p14:tracePt t="22607" x="2390775" y="2252663"/>
          <p14:tracePt t="22623" x="2501900" y="2252663"/>
          <p14:tracePt t="22640" x="2586038" y="2252663"/>
          <p14:tracePt t="22657" x="2659063" y="2246313"/>
          <p14:tracePt t="22673" x="2717800" y="2239963"/>
          <p14:tracePt t="22690" x="2782888" y="2239963"/>
          <p14:tracePt t="22707" x="2827338" y="2233613"/>
          <p14:tracePt t="22723" x="2873375" y="2227263"/>
          <p14:tracePt t="22740" x="2906713" y="2220913"/>
          <p14:tracePt t="22757" x="2932113" y="2220913"/>
          <p14:tracePt t="22773" x="2959100" y="2220913"/>
          <p14:tracePt t="22790" x="2971800" y="2220913"/>
          <p14:tracePt t="23504" x="2978150" y="2220913"/>
          <p14:tracePt t="23512" x="2984500" y="2214563"/>
          <p14:tracePt t="23520" x="2990850" y="2214563"/>
          <p14:tracePt t="23552" x="2997200" y="2214563"/>
          <p14:tracePt t="23608" x="2997200" y="2208213"/>
          <p14:tracePt t="23704" x="3011488" y="2208213"/>
          <p14:tracePt t="23713" x="3017838" y="2208213"/>
          <p14:tracePt t="23730" x="3030538" y="2208213"/>
          <p14:tracePt t="23752" x="3036888" y="2208213"/>
          <p14:tracePt t="23760" x="3043238" y="2208213"/>
          <p14:tracePt t="23768" x="3049588" y="2201863"/>
          <p14:tracePt t="23776" x="3043238" y="2187575"/>
          <p14:tracePt t="23790" x="3036888" y="2174875"/>
          <p14:tracePt t="24104" x="3024188" y="2162175"/>
          <p14:tracePt t="24114" x="3017838" y="2162175"/>
          <p14:tracePt t="24123" x="2990850" y="2135188"/>
          <p14:tracePt t="24124" x="2938463" y="2103438"/>
          <p14:tracePt t="24140" x="2932113" y="2103438"/>
          <p14:tracePt t="24157" x="2900363" y="2103438"/>
          <p14:tracePt t="24174" x="2841625" y="2103438"/>
          <p14:tracePt t="24190" x="2762250" y="2103438"/>
          <p14:tracePt t="24206" x="2665413" y="2116138"/>
          <p14:tracePt t="24223" x="2495550" y="2135188"/>
          <p14:tracePt t="24240" x="2266950" y="2135188"/>
          <p14:tracePt t="24257" x="2116138" y="2141538"/>
          <p14:tracePt t="24273" x="1979613" y="2141538"/>
          <p14:tracePt t="24290" x="1854200" y="2141538"/>
          <p14:tracePt t="24306" x="1724025" y="2141538"/>
          <p14:tracePt t="24323" x="1574800" y="2149475"/>
          <p14:tracePt t="24340" x="1430338" y="2162175"/>
          <p14:tracePt t="24356" x="1312863" y="2181225"/>
          <p14:tracePt t="24373" x="1189038" y="2208213"/>
          <p14:tracePt t="24390" x="1071563" y="2252663"/>
          <p14:tracePt t="24406" x="966788" y="2286000"/>
          <p14:tracePt t="24423" x="862013" y="2319338"/>
          <p14:tracePt t="24439" x="738188" y="2378075"/>
          <p14:tracePt t="24456" x="646113" y="2430463"/>
          <p14:tracePt t="24473" x="574675" y="2489200"/>
          <p14:tracePt t="24489" x="515938" y="2547938"/>
          <p14:tracePt t="24506" x="463550" y="2592388"/>
          <p14:tracePt t="24523" x="438150" y="2632075"/>
          <p14:tracePt t="24539" x="431800" y="2651125"/>
          <p14:tracePt t="24556" x="423863" y="2665413"/>
          <p14:tracePt t="24573" x="423863" y="2671763"/>
          <p14:tracePt t="24589" x="423863" y="2678113"/>
          <p14:tracePt t="24640" x="431800" y="2678113"/>
          <p14:tracePt t="24656" x="438150" y="2678113"/>
          <p14:tracePt t="24665" x="444500" y="2684463"/>
          <p14:tracePt t="24672" x="450850" y="2690813"/>
          <p14:tracePt t="24784" x="444500" y="2690813"/>
          <p14:tracePt t="24808" x="438150" y="2690813"/>
          <p14:tracePt t="24824" x="438150" y="2684463"/>
          <p14:tracePt t="24832" x="438150" y="2678113"/>
          <p14:tracePt t="24840" x="438150" y="2659063"/>
          <p14:tracePt t="24856" x="450850" y="2613025"/>
          <p14:tracePt t="24856" x="469900" y="2554288"/>
          <p14:tracePt t="24872" x="509588" y="2481263"/>
          <p14:tracePt t="24889" x="534988" y="2430463"/>
          <p14:tracePt t="24906" x="534988" y="2397125"/>
          <p14:tracePt t="24923" x="534988" y="2384425"/>
          <p14:tracePt t="24984" x="528638" y="2390775"/>
          <p14:tracePt t="24992" x="515938" y="2397125"/>
          <p14:tracePt t="25000" x="503238" y="2403475"/>
          <p14:tracePt t="25015" x="476250" y="2430463"/>
          <p14:tracePt t="25015" x="450850" y="2455863"/>
          <p14:tracePt t="25022" x="404813" y="2501900"/>
          <p14:tracePt t="25039" x="385763" y="2540000"/>
          <p14:tracePt t="25056" x="358775" y="2598738"/>
          <p14:tracePt t="25072" x="358775" y="2632075"/>
          <p14:tracePt t="25089" x="365125" y="2659063"/>
          <p14:tracePt t="25106" x="385763" y="2684463"/>
          <p14:tracePt t="25122" x="431800" y="2724150"/>
          <p14:tracePt t="25139" x="476250" y="2762250"/>
          <p14:tracePt t="25156" x="482600" y="2789238"/>
          <p14:tracePt t="25172" x="515938" y="2827338"/>
          <p14:tracePt t="25189" x="522288" y="2854325"/>
          <p14:tracePt t="25206" x="515938" y="2887663"/>
          <p14:tracePt t="25222" x="509588" y="2906713"/>
          <p14:tracePt t="25239" x="503238" y="2932113"/>
          <p14:tracePt t="25256" x="490538" y="2971800"/>
          <p14:tracePt t="25272" x="476250" y="2997200"/>
          <p14:tracePt t="25289" x="463550" y="3024188"/>
          <p14:tracePt t="25306" x="463550" y="3043238"/>
          <p14:tracePt t="25322" x="463550" y="3070225"/>
          <p14:tracePt t="25339" x="476250" y="3101975"/>
          <p14:tracePt t="25356" x="482600" y="3122613"/>
          <p14:tracePt t="25372" x="496888" y="3128963"/>
          <p14:tracePt t="25389" x="503238" y="3135313"/>
          <p14:tracePt t="25406" x="509588" y="3135313"/>
          <p14:tracePt t="25422" x="515938" y="3135313"/>
          <p14:tracePt t="26216" x="509588" y="3148013"/>
          <p14:tracePt t="26224" x="509588" y="3154363"/>
          <p14:tracePt t="26229" x="503238" y="3160713"/>
          <p14:tracePt t="26240" x="503238" y="3175000"/>
          <p14:tracePt t="26240" x="490538" y="3181350"/>
          <p14:tracePt t="26255" x="469900" y="3225800"/>
          <p14:tracePt t="26272" x="457200" y="3278188"/>
          <p14:tracePt t="26289" x="450850" y="3330575"/>
          <p14:tracePt t="26305" x="438150" y="3409950"/>
          <p14:tracePt t="26322" x="438150" y="3500438"/>
          <p14:tracePt t="26339" x="463550" y="3617913"/>
          <p14:tracePt t="26355" x="503238" y="3735388"/>
          <p14:tracePt t="26372" x="581025" y="3840163"/>
          <p14:tracePt t="26389" x="660400" y="3925888"/>
          <p14:tracePt t="26405" x="738188" y="4010025"/>
          <p14:tracePt t="26422" x="815975" y="4081463"/>
          <p14:tracePt t="26439" x="842963" y="4114800"/>
          <p14:tracePt t="26455" x="855663" y="4121150"/>
          <p14:tracePt t="27897" x="855663" y="4114800"/>
          <p14:tracePt t="27913" x="855663" y="4108450"/>
          <p14:tracePt t="27937" x="855663" y="4102100"/>
          <p14:tracePt t="27961" x="855663" y="4095750"/>
          <p14:tracePt t="28161" x="849313" y="4095750"/>
          <p14:tracePt t="28177" x="842963" y="4095750"/>
          <p14:tracePt t="28177" x="836613" y="4089400"/>
          <p14:tracePt t="28193" x="822325" y="4081463"/>
          <p14:tracePt t="28205" x="809625" y="4075113"/>
          <p14:tracePt t="28209" x="790575" y="4056063"/>
          <p14:tracePt t="28222" x="777875" y="4043363"/>
          <p14:tracePt t="28239" x="763588" y="4022725"/>
          <p14:tracePt t="28256" x="750888" y="4016375"/>
          <p14:tracePt t="28272" x="738188" y="4003675"/>
          <p14:tracePt t="28289" x="738188" y="3997325"/>
          <p14:tracePt t="28305" x="731838" y="3997325"/>
          <p14:tracePt t="28322" x="725488" y="3990975"/>
          <p14:tracePt t="28339" x="719138" y="3970338"/>
          <p14:tracePt t="28355" x="679450" y="3932238"/>
          <p14:tracePt t="28372" x="633413" y="3879850"/>
          <p14:tracePt t="28389" x="593725" y="3833813"/>
          <p14:tracePt t="28406" x="555625" y="3762375"/>
          <p14:tracePt t="28422" x="515938" y="3703638"/>
          <p14:tracePt t="28439" x="490538" y="3617913"/>
          <p14:tracePt t="28455" x="469900" y="3521075"/>
          <p14:tracePt t="28472" x="444500" y="3382963"/>
          <p14:tracePt t="28489" x="438150" y="3284538"/>
          <p14:tracePt t="28505" x="431800" y="3200400"/>
          <p14:tracePt t="28522" x="431800" y="3128963"/>
          <p14:tracePt t="28539" x="423863" y="3063875"/>
          <p14:tracePt t="28555" x="423863" y="2997200"/>
          <p14:tracePt t="28572" x="417513" y="2938463"/>
          <p14:tracePt t="28589" x="417513" y="2867025"/>
          <p14:tracePt t="28605" x="423863" y="2768600"/>
          <p14:tracePt t="28622" x="423863" y="2665413"/>
          <p14:tracePt t="28639" x="423863" y="2566988"/>
          <p14:tracePt t="28655" x="423863" y="2468563"/>
          <p14:tracePt t="28672" x="423863" y="2370138"/>
          <p14:tracePt t="28689" x="423863" y="2319338"/>
          <p14:tracePt t="28705" x="423863" y="2286000"/>
          <p14:tracePt t="28722" x="423863" y="2279650"/>
          <p14:tracePt t="28739" x="423863" y="2273300"/>
          <p14:tracePt t="28755" x="417513" y="2273300"/>
          <p14:tracePt t="28969" x="411163" y="2273300"/>
          <p14:tracePt t="28985" x="411163" y="2279650"/>
          <p14:tracePt t="28993" x="404813" y="2279650"/>
          <p14:tracePt t="29049" x="398463" y="2279650"/>
          <p14:tracePt t="29081" x="398463" y="2286000"/>
          <p14:tracePt t="29097" x="392113" y="2292350"/>
          <p14:tracePt t="29101" x="385763" y="2298700"/>
          <p14:tracePt t="29105" x="379413" y="2305050"/>
          <p14:tracePt t="29122" x="379413" y="2311400"/>
          <p14:tracePt t="29217" x="379413" y="2305050"/>
          <p14:tracePt t="29225" x="379413" y="2298700"/>
          <p14:tracePt t="29801" x="385763" y="2298700"/>
          <p14:tracePt t="29817" x="392113" y="2292350"/>
          <p14:tracePt t="30001" x="398463" y="2292350"/>
          <p14:tracePt t="30049" x="404813" y="2292350"/>
          <p14:tracePt t="30065" x="411163" y="2286000"/>
          <p14:tracePt t="30121" x="417513" y="2286000"/>
          <p14:tracePt t="30665" x="417513" y="2292350"/>
          <p14:tracePt t="30673" x="417513" y="2298700"/>
          <p14:tracePt t="30689" x="417513" y="2311400"/>
          <p14:tracePt t="30689" x="417513" y="2319338"/>
          <p14:tracePt t="31078" x="417513" y="2325688"/>
          <p14:tracePt t="31081" x="411163" y="2325688"/>
          <p14:tracePt t="31089" x="404813" y="2338388"/>
          <p14:tracePt t="31104" x="385763" y="2351088"/>
          <p14:tracePt t="31121" x="358775" y="2363788"/>
          <p14:tracePt t="31138" x="352425" y="2378075"/>
          <p14:tracePt t="32425" x="358775" y="2378075"/>
          <p14:tracePt t="32497" x="365125" y="2378075"/>
          <p14:tracePt t="32500" x="365125" y="2370138"/>
          <p14:tracePt t="32508" x="365125" y="2363788"/>
          <p14:tracePt t="32545" x="365125" y="2357438"/>
          <p14:tracePt t="32569" x="358775" y="2344738"/>
          <p14:tracePt t="32577" x="358775" y="2338388"/>
          <p14:tracePt t="32591" x="352425" y="2332038"/>
          <p14:tracePt t="32593" x="346075" y="2292350"/>
          <p14:tracePt t="32604" x="352425" y="2292350"/>
          <p14:tracePt t="32897" x="346075" y="2292350"/>
          <p14:tracePt t="32905" x="339725" y="2292350"/>
          <p14:tracePt t="32913" x="327025" y="2292350"/>
          <p14:tracePt t="32921" x="320675" y="2292350"/>
          <p14:tracePt t="32929" x="312738" y="2292350"/>
          <p14:tracePt t="32937" x="306388" y="2286000"/>
          <p14:tracePt t="32954" x="300038" y="2286000"/>
          <p14:tracePt t="32971" x="312738" y="2273300"/>
          <p14:tracePt t="32987" x="333375" y="2273300"/>
          <p14:tracePt t="33004" x="346075" y="2260600"/>
          <p14:tracePt t="33020" x="373063" y="2260600"/>
          <p14:tracePt t="33037" x="404813" y="2260600"/>
          <p14:tracePt t="33054" x="457200" y="2260600"/>
          <p14:tracePt t="33070" x="522288" y="2260600"/>
          <p14:tracePt t="33087" x="627063" y="2260600"/>
          <p14:tracePt t="33104" x="750888" y="2260600"/>
          <p14:tracePt t="33120" x="939800" y="2260600"/>
          <p14:tracePt t="33137" x="1038225" y="2260600"/>
          <p14:tracePt t="33154" x="1162050" y="2252663"/>
          <p14:tracePt t="33170" x="1279525" y="2252663"/>
          <p14:tracePt t="33187" x="1411288" y="2252663"/>
          <p14:tracePt t="33204" x="1554163" y="2252663"/>
          <p14:tracePt t="33220" x="1717675" y="2260600"/>
          <p14:tracePt t="33237" x="1900238" y="2260600"/>
          <p14:tracePt t="33253" x="2162175" y="2260600"/>
          <p14:tracePt t="33270" x="2416175" y="2266950"/>
          <p14:tracePt t="33287" x="2684463" y="2266950"/>
          <p14:tracePt t="33304" x="2873375" y="2266950"/>
          <p14:tracePt t="33320" x="3175000" y="2252663"/>
          <p14:tracePt t="33337" x="3363913" y="2252663"/>
          <p14:tracePt t="33353" x="3573463" y="2246313"/>
          <p14:tracePt t="33370" x="3794125" y="2246313"/>
          <p14:tracePt t="33387" x="4154488" y="2246313"/>
          <p14:tracePt t="33403" x="4525963" y="2246313"/>
          <p14:tracePt t="33420" x="4826000" y="2246313"/>
          <p14:tracePt t="33437" x="5010150" y="2246313"/>
          <p14:tracePt t="33453" x="5113338" y="2246313"/>
          <p14:tracePt t="33470" x="5159375" y="2246313"/>
          <p14:tracePt t="33487" x="5186363" y="2246313"/>
          <p14:tracePt t="34040" x="5199063" y="2246313"/>
          <p14:tracePt t="34048" x="5218113" y="2246313"/>
          <p14:tracePt t="34059" x="5245100" y="2246313"/>
          <p14:tracePt t="34059" x="5291138" y="2260600"/>
          <p14:tracePt t="34070" x="5349875" y="2279650"/>
          <p14:tracePt t="34087" x="5408613" y="2298700"/>
          <p14:tracePt t="34103" x="5440363" y="2311400"/>
          <p14:tracePt t="34120" x="5486400" y="2338388"/>
          <p14:tracePt t="34136" x="5511800" y="2351088"/>
          <p14:tracePt t="34153" x="5519738" y="2357438"/>
          <p14:tracePt t="34170" x="5526088" y="2357438"/>
          <p14:tracePt t="34232" x="5526088" y="2351088"/>
          <p14:tracePt t="34792" x="5519738" y="2351088"/>
          <p14:tracePt t="34824" x="5511800" y="2351088"/>
          <p14:tracePt t="34928" x="5511800" y="2344738"/>
          <p14:tracePt t="35016" x="5511800" y="2338388"/>
          <p14:tracePt t="35112" x="5511800" y="2332038"/>
          <p14:tracePt t="35160" x="5519738" y="2332038"/>
          <p14:tracePt t="35168" x="5526088" y="2319338"/>
          <p14:tracePt t="35192" x="5538788" y="2311400"/>
          <p14:tracePt t="35200" x="5545138" y="2298700"/>
          <p14:tracePt t="35206" x="5557838" y="2292350"/>
          <p14:tracePt t="35219" x="5557838" y="2286000"/>
          <p14:tracePt t="35256" x="5564188" y="2279650"/>
          <p14:tracePt t="35264" x="5570538" y="2279650"/>
          <p14:tracePt t="39096" x="5557838" y="2279650"/>
          <p14:tracePt t="39104" x="5551488" y="2266950"/>
          <p14:tracePt t="39112" x="5532438" y="2260600"/>
          <p14:tracePt t="39120" x="5511800" y="2252663"/>
          <p14:tracePt t="39129" x="5486400" y="2233613"/>
          <p14:tracePt t="39135" x="5434013" y="2208213"/>
          <p14:tracePt t="39151" x="5362575" y="2155825"/>
          <p14:tracePt t="39169" x="5283200" y="2128838"/>
          <p14:tracePt t="39184" x="5251450" y="2109788"/>
          <p14:tracePt t="39202" x="5218113" y="2103438"/>
          <p14:tracePt t="39219" x="5192713" y="2103438"/>
          <p14:tracePt t="39236" x="5165725" y="2103438"/>
          <p14:tracePt t="39252" x="5127625" y="2103438"/>
          <p14:tracePt t="39269" x="5087938" y="2097088"/>
          <p14:tracePt t="39285" x="5029200" y="2082800"/>
          <p14:tracePt t="39302" x="4989513" y="2082800"/>
          <p14:tracePt t="39319" x="4964113" y="2082800"/>
          <p14:tracePt t="39335" x="4937125" y="2082800"/>
          <p14:tracePt t="39352" x="4924425" y="2082800"/>
          <p14:tracePt t="39369" x="4884738" y="2082800"/>
          <p14:tracePt t="39386" x="4859338" y="2082800"/>
          <p14:tracePt t="39402" x="4826000" y="2082800"/>
          <p14:tracePt t="39419" x="4800600" y="2090738"/>
          <p14:tracePt t="39435" x="4781550" y="2097088"/>
          <p14:tracePt t="39452" x="4767263" y="2097088"/>
          <p14:tracePt t="39469" x="4754563" y="2097088"/>
          <p14:tracePt t="39513" x="4748213" y="2097088"/>
          <p14:tracePt t="39521" x="4748213" y="2103438"/>
          <p14:tracePt t="39529" x="4741863" y="2103438"/>
          <p14:tracePt t="39535" x="4729163" y="2109788"/>
          <p14:tracePt t="39552" x="4716463" y="2116138"/>
          <p14:tracePt t="39569" x="4695825" y="2122488"/>
          <p14:tracePt t="39585" x="4683125" y="2128838"/>
          <p14:tracePt t="39602" x="4670425" y="2128838"/>
          <p14:tracePt t="39619" x="4664075" y="2128838"/>
          <p14:tracePt t="39635" x="4649788" y="2135188"/>
          <p14:tracePt t="39652" x="4643438" y="2135188"/>
          <p14:tracePt t="39889" x="4643438" y="2141538"/>
          <p14:tracePt t="40209" x="4637088" y="2141538"/>
          <p14:tracePt t="40217" x="4624388" y="2141538"/>
          <p14:tracePt t="40225" x="4605338" y="2135188"/>
          <p14:tracePt t="40235" x="4597400" y="2135188"/>
          <p14:tracePt t="40241" x="4572000" y="2128838"/>
          <p14:tracePt t="40256" x="4532313" y="2128838"/>
          <p14:tracePt t="40268" x="4500563" y="2128838"/>
          <p14:tracePt t="40285" x="4479925" y="2128838"/>
          <p14:tracePt t="40302" x="4467225" y="2128838"/>
          <p14:tracePt t="40318" x="4454525" y="2135188"/>
          <p14:tracePt t="40335" x="4435475" y="2135188"/>
          <p14:tracePt t="40352" x="4414838" y="2149475"/>
          <p14:tracePt t="40368" x="4376738" y="2168525"/>
          <p14:tracePt t="40385" x="4356100" y="2187575"/>
          <p14:tracePt t="40402" x="4324350" y="2193925"/>
          <p14:tracePt t="40418" x="4303713" y="2208213"/>
          <p14:tracePt t="40435" x="4284663" y="2233613"/>
          <p14:tracePt t="40452" x="4271963" y="2233613"/>
          <p14:tracePt t="40468" x="4271963" y="2239963"/>
          <p14:tracePt t="40561" x="4271963" y="2246313"/>
          <p14:tracePt t="40577" x="4265613" y="2252663"/>
          <p14:tracePt t="40585" x="4265613" y="2260600"/>
          <p14:tracePt t="40586" x="4265613" y="2266950"/>
          <p14:tracePt t="40602" x="4265613" y="2273300"/>
          <p14:tracePt t="40809" x="4265613" y="2266950"/>
          <p14:tracePt t="40818" x="4265613" y="2260600"/>
          <p14:tracePt t="40818" x="4271963" y="2246313"/>
          <p14:tracePt t="40835" x="4291013" y="2220913"/>
          <p14:tracePt t="40852" x="4324350" y="2187575"/>
          <p14:tracePt t="40868" x="4356100" y="2155825"/>
          <p14:tracePt t="40885" x="4383088" y="2135188"/>
          <p14:tracePt t="40901" x="4421188" y="2116138"/>
          <p14:tracePt t="40918" x="4467225" y="2090738"/>
          <p14:tracePt t="40935" x="4538663" y="2063750"/>
          <p14:tracePt t="40952" x="4611688" y="2057400"/>
          <p14:tracePt t="40968" x="4689475" y="2057400"/>
          <p14:tracePt t="40985" x="4819650" y="2051050"/>
          <p14:tracePt t="41001" x="4918075" y="2051050"/>
          <p14:tracePt t="41018" x="5022850" y="2051050"/>
          <p14:tracePt t="41035" x="5127625" y="2051050"/>
          <p14:tracePt t="41052" x="5251450" y="2051050"/>
          <p14:tracePt t="41068" x="5368925" y="2051050"/>
          <p14:tracePt t="41085" x="5486400" y="2057400"/>
          <p14:tracePt t="41101" x="5603875" y="2076450"/>
          <p14:tracePt t="41118" x="5681663" y="2090738"/>
          <p14:tracePt t="41135" x="5761038" y="2116138"/>
          <p14:tracePt t="41151" x="5807075" y="2122488"/>
          <p14:tracePt t="41168" x="5859463" y="2162175"/>
          <p14:tracePt t="41185" x="5937250" y="2193925"/>
          <p14:tracePt t="41201" x="6021388" y="2208213"/>
          <p14:tracePt t="41218" x="6126163" y="2208213"/>
          <p14:tracePt t="41235" x="6224588" y="2208213"/>
          <p14:tracePt t="41251" x="6308725" y="2208213"/>
          <p14:tracePt t="41268" x="6388100" y="2187575"/>
          <p14:tracePt t="41285" x="6453188" y="2181225"/>
          <p14:tracePt t="41301" x="6511925" y="2155825"/>
          <p14:tracePt t="41318" x="6557963" y="2141538"/>
          <p14:tracePt t="41335" x="6589713" y="2128838"/>
          <p14:tracePt t="41351" x="6629400" y="2128838"/>
          <p14:tracePt t="41368" x="6642100" y="2128838"/>
          <p14:tracePt t="41409" x="6648450" y="2135188"/>
          <p14:tracePt t="41577" x="6642100" y="2135188"/>
          <p14:tracePt t="41577" x="6642100" y="2141538"/>
          <p14:tracePt t="41586" x="6635750" y="2141538"/>
          <p14:tracePt t="41609" x="6629400" y="2141538"/>
          <p14:tracePt t="41618" x="6623050" y="2141538"/>
          <p14:tracePt t="41635" x="6616700" y="2149475"/>
          <p14:tracePt t="41651" x="6610350" y="2149475"/>
          <p14:tracePt t="41697" x="6604000" y="2149475"/>
          <p14:tracePt t="41825" x="6596063" y="2149475"/>
          <p14:tracePt t="41977" x="6589713" y="2149475"/>
          <p14:tracePt t="42041" x="6583363" y="2141538"/>
          <p14:tracePt t="42049" x="6583363" y="2135188"/>
          <p14:tracePt t="42057" x="6564313" y="2122488"/>
          <p14:tracePt t="42068" x="6537325" y="2103438"/>
          <p14:tracePt t="42084" x="6478588" y="2090738"/>
          <p14:tracePt t="42101" x="6407150" y="2063750"/>
          <p14:tracePt t="42118" x="6308725" y="2038350"/>
          <p14:tracePt t="42134" x="6218238" y="2032000"/>
          <p14:tracePt t="42151" x="6119813" y="2032000"/>
          <p14:tracePt t="42168" x="6027738" y="2032000"/>
          <p14:tracePt t="42184" x="5949950" y="2032000"/>
          <p14:tracePt t="42201" x="5878513" y="2070100"/>
          <p14:tracePt t="42218" x="5826125" y="2090738"/>
          <p14:tracePt t="42234" x="5786438" y="2097088"/>
          <p14:tracePt t="42251" x="5761038" y="2109788"/>
          <p14:tracePt t="42268" x="5734050" y="2128838"/>
          <p14:tracePt t="42284" x="5695950" y="2155825"/>
          <p14:tracePt t="42301" x="5689600" y="2168525"/>
          <p14:tracePt t="42318" x="5689600" y="2174875"/>
          <p14:tracePt t="42377" x="5689600" y="2181225"/>
          <p14:tracePt t="42387" x="5695950" y="2187575"/>
          <p14:tracePt t="42393" x="5715000" y="2208213"/>
          <p14:tracePt t="42393" x="5748338" y="2220913"/>
          <p14:tracePt t="42401" x="5799138" y="2279650"/>
          <p14:tracePt t="42418" x="5878513" y="2332038"/>
          <p14:tracePt t="42435" x="5949950" y="2397125"/>
          <p14:tracePt t="42451" x="5995988" y="2443163"/>
          <p14:tracePt t="42468" x="6002338" y="2468563"/>
          <p14:tracePt t="42521" x="5995988" y="2468563"/>
          <p14:tracePt t="42537" x="5989638" y="2474913"/>
          <p14:tracePt t="42551" x="5976938" y="2474913"/>
          <p14:tracePt t="42551" x="5937250" y="2474913"/>
          <p14:tracePt t="42568" x="5891213" y="2481263"/>
          <p14:tracePt t="42584" x="5832475" y="2495550"/>
          <p14:tracePt t="42601" x="5715000" y="2540000"/>
          <p14:tracePt t="42617" x="5637213" y="2573338"/>
          <p14:tracePt t="42634" x="5622925" y="2586038"/>
          <p14:tracePt t="42651" x="5616575" y="2586038"/>
          <p14:tracePt t="42668" x="5616575" y="2592388"/>
          <p14:tracePt t="42684" x="5649913" y="2598738"/>
          <p14:tracePt t="42701" x="5721350" y="2598738"/>
          <p14:tracePt t="42717" x="5851525" y="2598738"/>
          <p14:tracePt t="42734" x="5962650" y="2598738"/>
          <p14:tracePt t="42751" x="6035675" y="2598738"/>
          <p14:tracePt t="42767" x="6054725" y="2598738"/>
          <p14:tracePt t="42817" x="6048375" y="2598738"/>
          <p14:tracePt t="42830" x="6035675" y="2598738"/>
          <p14:tracePt t="42837" x="5983288" y="2598738"/>
          <p14:tracePt t="42851" x="5884863" y="2598738"/>
          <p14:tracePt t="42868" x="5761038" y="2579688"/>
          <p14:tracePt t="42884" x="5630863" y="2573338"/>
          <p14:tracePt t="42901" x="5526088" y="2573338"/>
          <p14:tracePt t="42917" x="5480050" y="2573338"/>
          <p14:tracePt t="42977" x="5486400" y="2573338"/>
          <p14:tracePt t="42985" x="5492750" y="2573338"/>
          <p14:tracePt t="43001" x="5519738" y="2573338"/>
          <p14:tracePt t="43001" x="5564188" y="2573338"/>
          <p14:tracePt t="43001" x="5656263" y="2573338"/>
          <p14:tracePt t="43017" x="5799138" y="2573338"/>
          <p14:tracePt t="43034" x="5943600" y="2573338"/>
          <p14:tracePt t="43051" x="6035675" y="2573338"/>
          <p14:tracePt t="43067" x="6061075" y="2573338"/>
          <p14:tracePt t="43121" x="6054725" y="2573338"/>
          <p14:tracePt t="43129" x="6048375" y="2573338"/>
          <p14:tracePt t="43137" x="6027738" y="2573338"/>
          <p14:tracePt t="43145" x="5989638" y="2566988"/>
          <p14:tracePt t="43154" x="5962650" y="2566988"/>
          <p14:tracePt t="43167" x="5903913" y="2560638"/>
          <p14:tracePt t="43184" x="5799138" y="2560638"/>
          <p14:tracePt t="43201" x="5643563" y="2554288"/>
          <p14:tracePt t="43217" x="5564188" y="2554288"/>
          <p14:tracePt t="43234" x="5511800" y="2554288"/>
          <p14:tracePt t="43251" x="5499100" y="2554288"/>
          <p14:tracePt t="43329" x="5505450" y="2554288"/>
          <p14:tracePt t="43338" x="5511800" y="2554288"/>
          <p14:tracePt t="43345" x="5526088" y="2554288"/>
          <p14:tracePt t="43369" x="5532438" y="2554288"/>
          <p14:tracePt t="43841" x="5538788" y="2554288"/>
          <p14:tracePt t="43849" x="5564188" y="2554288"/>
          <p14:tracePt t="43855" x="5649913" y="2554288"/>
          <p14:tracePt t="43868" x="5767388" y="2554288"/>
          <p14:tracePt t="43884" x="5897563" y="2554288"/>
          <p14:tracePt t="43900" x="6054725" y="2554288"/>
          <p14:tracePt t="43917" x="6184900" y="2554288"/>
          <p14:tracePt t="43934" x="6276975" y="2554288"/>
          <p14:tracePt t="43950" x="6335713" y="2547938"/>
          <p14:tracePt t="43967" x="6361113" y="2527300"/>
          <p14:tracePt t="43984" x="6388100" y="2520950"/>
          <p14:tracePt t="44000" x="6413500" y="2489200"/>
          <p14:tracePt t="44017" x="6440488" y="2462213"/>
          <p14:tracePt t="44034" x="6459538" y="2422525"/>
          <p14:tracePt t="44050" x="6465888" y="2384425"/>
          <p14:tracePt t="44067" x="6465888" y="2344738"/>
          <p14:tracePt t="44084" x="6465888" y="2311400"/>
          <p14:tracePt t="44100" x="6459538" y="2273300"/>
          <p14:tracePt t="44117" x="6434138" y="2239963"/>
          <p14:tracePt t="44134" x="6407150" y="2201863"/>
          <p14:tracePt t="44150" x="6361113" y="2162175"/>
          <p14:tracePt t="44167" x="6289675" y="2103438"/>
          <p14:tracePt t="44184" x="6184900" y="2051050"/>
          <p14:tracePt t="44200" x="6035675" y="2017713"/>
          <p14:tracePt t="44217" x="5924550" y="2011363"/>
          <p14:tracePt t="44234" x="5813425" y="2005013"/>
          <p14:tracePt t="44250" x="5715000" y="2005013"/>
          <p14:tracePt t="44267" x="5616575" y="2005013"/>
          <p14:tracePt t="44284" x="5511800" y="2011363"/>
          <p14:tracePt t="44300" x="5408613" y="2032000"/>
          <p14:tracePt t="44317" x="5297488" y="2057400"/>
          <p14:tracePt t="44333" x="5199063" y="2076450"/>
          <p14:tracePt t="44350" x="5113338" y="2109788"/>
          <p14:tracePt t="44367" x="5041900" y="2135188"/>
          <p14:tracePt t="44384" x="4989513" y="2155825"/>
          <p14:tracePt t="44400" x="4937125" y="2193925"/>
          <p14:tracePt t="44417" x="4911725" y="2220913"/>
          <p14:tracePt t="44433" x="4865688" y="2273300"/>
          <p14:tracePt t="44450" x="4846638" y="2319338"/>
          <p14:tracePt t="44467" x="4833938" y="2357438"/>
          <p14:tracePt t="44483" x="4833938" y="2384425"/>
          <p14:tracePt t="44500" x="4846638" y="2403475"/>
          <p14:tracePt t="44517" x="4872038" y="2422525"/>
          <p14:tracePt t="44534" x="4918075" y="2449513"/>
          <p14:tracePt t="44550" x="4989513" y="2474913"/>
          <p14:tracePt t="44567" x="5062538" y="2489200"/>
          <p14:tracePt t="44583" x="5100638" y="2495550"/>
          <p14:tracePt t="44600" x="5113338" y="2495550"/>
          <p14:tracePt t="45817" x="5106988" y="2495550"/>
          <p14:tracePt t="45825" x="5106988" y="2489200"/>
          <p14:tracePt t="45828" x="5100638" y="2489200"/>
          <p14:tracePt t="45833" x="5087938" y="2468563"/>
          <p14:tracePt t="45850" x="5041900" y="2430463"/>
          <p14:tracePt t="45866" x="4989513" y="2378075"/>
          <p14:tracePt t="45883" x="4945063" y="2319338"/>
          <p14:tracePt t="45900" x="4911725" y="2279650"/>
          <p14:tracePt t="45916" x="4859338" y="2239963"/>
          <p14:tracePt t="45933" x="4840288" y="2214563"/>
          <p14:tracePt t="45949" x="4819650" y="2201863"/>
          <p14:tracePt t="45966" x="4806950" y="2187575"/>
          <p14:tracePt t="45983" x="4794250" y="2187575"/>
          <p14:tracePt t="45999" x="4787900" y="2181225"/>
          <p14:tracePt t="46016" x="4781550" y="2181225"/>
          <p14:tracePt t="46033" x="4775200" y="2174875"/>
          <p14:tracePt t="46049" x="4767263" y="2168525"/>
          <p14:tracePt t="46066" x="4754563" y="2162175"/>
          <p14:tracePt t="46083" x="4741863" y="2141538"/>
          <p14:tracePt t="46100" x="4735513" y="2135188"/>
          <p14:tracePt t="46305" x="4716463" y="2135188"/>
          <p14:tracePt t="46313" x="4695825" y="2128838"/>
          <p14:tracePt t="46321" x="4676775" y="2128838"/>
          <p14:tracePt t="46333" x="4649788" y="2128838"/>
          <p14:tracePt t="46333" x="4611688" y="2128838"/>
          <p14:tracePt t="46349" x="4584700" y="2128838"/>
          <p14:tracePt t="46366" x="4565650" y="2135188"/>
          <p14:tracePt t="46383" x="4559300" y="2141538"/>
          <p14:tracePt t="46400" x="4552950" y="2155825"/>
          <p14:tracePt t="46416" x="4552950" y="2174875"/>
          <p14:tracePt t="46433" x="4546600" y="2187575"/>
          <p14:tracePt t="46449" x="4546600" y="2201863"/>
          <p14:tracePt t="46466" x="4546600" y="2208213"/>
          <p14:tracePt t="46483" x="4546600" y="2220913"/>
          <p14:tracePt t="46499" x="4546600" y="2239963"/>
          <p14:tracePt t="46516" x="4546600" y="2260600"/>
          <p14:tracePt t="46533" x="4559300" y="2286000"/>
          <p14:tracePt t="46549" x="4565650" y="2305050"/>
          <p14:tracePt t="46566" x="4578350" y="2319338"/>
          <p14:tracePt t="46583" x="4584700" y="2319338"/>
          <p14:tracePt t="46641" x="4591050" y="2319338"/>
          <p14:tracePt t="46649" x="4630738" y="2332038"/>
          <p14:tracePt t="46666" x="4649788" y="2338388"/>
          <p14:tracePt t="46666" x="4708525" y="2357438"/>
          <p14:tracePt t="46682" x="4794250" y="2384425"/>
          <p14:tracePt t="46699" x="4878388" y="2403475"/>
          <p14:tracePt t="46716" x="4957763" y="2430463"/>
          <p14:tracePt t="46733" x="5010150" y="2430463"/>
          <p14:tracePt t="46749" x="5035550" y="2436813"/>
          <p14:tracePt t="46766" x="5041900" y="2436813"/>
          <p14:tracePt t="46817" x="5041900" y="2430463"/>
          <p14:tracePt t="46825" x="5048250" y="2430463"/>
          <p14:tracePt t="46865" x="5054600" y="2430463"/>
          <p14:tracePt t="46881" x="5054600" y="2422525"/>
          <p14:tracePt t="46888" x="5062538" y="2422525"/>
          <p14:tracePt t="46905" x="5068888" y="2422525"/>
          <p14:tracePt t="46913" x="5068888" y="2416175"/>
          <p14:tracePt t="46921" x="5081588" y="2416175"/>
          <p14:tracePt t="46933" x="5100638" y="2403475"/>
          <p14:tracePt t="46949" x="5121275" y="2390775"/>
          <p14:tracePt t="46966" x="5146675" y="2378075"/>
          <p14:tracePt t="46982" x="5159375" y="2351088"/>
          <p14:tracePt t="46999" x="5165725" y="2319338"/>
          <p14:tracePt t="47016" x="5165725" y="2298700"/>
          <p14:tracePt t="47033" x="5121275" y="2239963"/>
          <p14:tracePt t="47049" x="5054600" y="2187575"/>
          <p14:tracePt t="47066" x="4964113" y="2155825"/>
          <p14:tracePt t="47082" x="4884738" y="2135188"/>
          <p14:tracePt t="47099" x="4826000" y="2135188"/>
          <p14:tracePt t="47116" x="4794250" y="2135188"/>
          <p14:tracePt t="47132" x="4781550" y="2155825"/>
          <p14:tracePt t="47149" x="4775200" y="2168525"/>
          <p14:tracePt t="47529" x="4800600" y="2162175"/>
          <p14:tracePt t="47537" x="4846638" y="2155825"/>
          <p14:tracePt t="47545" x="4872038" y="2155825"/>
          <p14:tracePt t="47549" x="4964113" y="2135188"/>
          <p14:tracePt t="47566" x="5094288" y="2122488"/>
          <p14:tracePt t="47582" x="5238750" y="2122488"/>
          <p14:tracePt t="47599" x="5421313" y="2122488"/>
          <p14:tracePt t="47616" x="5551488" y="2122488"/>
          <p14:tracePt t="47632" x="5681663" y="2135188"/>
          <p14:tracePt t="47649" x="5734050" y="2141538"/>
          <p14:tracePt t="47665" x="5767388" y="2141538"/>
          <p14:tracePt t="47682" x="5780088" y="2141538"/>
          <p14:tracePt t="47729" x="5786438" y="2141538"/>
          <p14:tracePt t="47743" x="5792788" y="2141538"/>
          <p14:tracePt t="47745" x="5799138" y="2128838"/>
          <p14:tracePt t="47749" x="5807075" y="2128838"/>
          <p14:tracePt t="47765" x="5807075" y="2116138"/>
          <p14:tracePt t="47841" x="5799138" y="2116138"/>
          <p14:tracePt t="47865" x="5792788" y="2116138"/>
          <p14:tracePt t="47876" x="5786438" y="2116138"/>
          <p14:tracePt t="47889" x="5780088" y="2116138"/>
          <p14:tracePt t="47897" x="5780088" y="2122488"/>
          <p14:tracePt t="47905" x="5773738" y="2122488"/>
          <p14:tracePt t="47915" x="5767388" y="2122488"/>
          <p14:tracePt t="47932" x="5740400" y="2128838"/>
          <p14:tracePt t="47949" x="5721350" y="2135188"/>
          <p14:tracePt t="47965" x="5681663" y="2155825"/>
          <p14:tracePt t="47982" x="5649913" y="2174875"/>
          <p14:tracePt t="47999" x="5603875" y="2208213"/>
          <p14:tracePt t="48015" x="5570538" y="2252663"/>
          <p14:tracePt t="48032" x="5545138" y="2305050"/>
          <p14:tracePt t="48049" x="5545138" y="2351088"/>
          <p14:tracePt t="48065" x="5551488" y="2390775"/>
          <p14:tracePt t="48082" x="5570538" y="2443163"/>
          <p14:tracePt t="48099" x="5622925" y="2481263"/>
          <p14:tracePt t="48115" x="5681663" y="2527300"/>
          <p14:tracePt t="48132" x="5761038" y="2540000"/>
          <p14:tracePt t="48149" x="5859463" y="2540000"/>
          <p14:tracePt t="48165" x="5956300" y="2540000"/>
          <p14:tracePt t="48182" x="6048375" y="2520950"/>
          <p14:tracePt t="48199" x="6113463" y="2489200"/>
          <p14:tracePt t="48215" x="6159500" y="2436813"/>
          <p14:tracePt t="48232" x="6165850" y="2384425"/>
          <p14:tracePt t="48232" x="6165850" y="2351088"/>
          <p14:tracePt t="48249" x="6094413" y="2279650"/>
          <p14:tracePt t="48265" x="5989638" y="2181225"/>
          <p14:tracePt t="48282" x="5884863" y="2128838"/>
          <p14:tracePt t="48299" x="5832475" y="2122488"/>
          <p14:tracePt t="48315" x="5813425" y="2122488"/>
          <p14:tracePt t="48332" x="5813425" y="2128838"/>
          <p14:tracePt t="48809" x="5813425" y="2122488"/>
          <p14:tracePt t="48827" x="5807075" y="2122488"/>
          <p14:tracePt t="48836" x="5807075" y="2116138"/>
          <p14:tracePt t="48849" x="5799138" y="2116138"/>
          <p14:tracePt t="48849" x="5792788" y="2109788"/>
          <p14:tracePt t="48865" x="5786438" y="2097088"/>
          <p14:tracePt t="48882" x="5773738" y="2076450"/>
          <p14:tracePt t="48898" x="5754688" y="2044700"/>
          <p14:tracePt t="48915" x="5727700" y="2017713"/>
          <p14:tracePt t="48932" x="5681663" y="1992313"/>
          <p14:tracePt t="48948" x="5630863" y="1965325"/>
          <p14:tracePt t="48965" x="5578475" y="1939925"/>
          <p14:tracePt t="48982" x="5511800" y="1927225"/>
          <p14:tracePt t="48998" x="5461000" y="1920875"/>
          <p14:tracePt t="49015" x="5421313" y="1912938"/>
          <p14:tracePt t="49032" x="5381625" y="1912938"/>
          <p14:tracePt t="49048" x="5356225" y="1912938"/>
          <p14:tracePt t="49065" x="5316538" y="1920875"/>
          <p14:tracePt t="49082" x="5276850" y="1933575"/>
          <p14:tracePt t="49098" x="5251450" y="1952625"/>
          <p14:tracePt t="49115" x="5218113" y="1979613"/>
          <p14:tracePt t="49132" x="5199063" y="1992313"/>
          <p14:tracePt t="49148" x="5192713" y="1998663"/>
          <p14:tracePt t="49165" x="5192713" y="2005013"/>
          <p14:tracePt t="49182" x="5218113" y="2005013"/>
          <p14:tracePt t="49198" x="5251450" y="2017713"/>
          <p14:tracePt t="49215" x="5303838" y="2017713"/>
          <p14:tracePt t="49231" x="5356225" y="2017713"/>
          <p14:tracePt t="49248" x="5414963" y="2005013"/>
          <p14:tracePt t="49265" x="5434013" y="1998663"/>
          <p14:tracePt t="49281" x="5440363" y="1979613"/>
          <p14:tracePt t="49298" x="5446713" y="1973263"/>
          <p14:tracePt t="49433" x="5446713" y="1979613"/>
          <p14:tracePt t="49441" x="5446713" y="1992313"/>
          <p14:tracePt t="49461" x="5446713" y="1998663"/>
          <p14:tracePt t="49465" x="5453063" y="2005013"/>
          <p14:tracePt t="49465" x="5467350" y="2011363"/>
          <p14:tracePt t="49481" x="5486400" y="2017713"/>
          <p14:tracePt t="49498" x="5519738" y="2017713"/>
          <p14:tracePt t="49515" x="5557838" y="2011363"/>
          <p14:tracePt t="49532" x="5597525" y="1992313"/>
          <p14:tracePt t="49548" x="5630863" y="1965325"/>
          <p14:tracePt t="49565" x="5649913" y="1939925"/>
          <p14:tracePt t="49581" x="5656263" y="1933575"/>
          <p14:tracePt t="49657" x="5656263" y="1946275"/>
          <p14:tracePt t="49665" x="5656263" y="1965325"/>
          <p14:tracePt t="49673" x="5656263" y="1979613"/>
          <p14:tracePt t="49681" x="5656263" y="1992313"/>
          <p14:tracePt t="49689" x="5662613" y="2005013"/>
          <p14:tracePt t="49737" x="5668963" y="2005013"/>
          <p14:tracePt t="49745" x="5668963" y="1998663"/>
          <p14:tracePt t="49753" x="5689600" y="1985963"/>
          <p14:tracePt t="49769" x="5695950" y="1979613"/>
          <p14:tracePt t="49781" x="5695950" y="1973263"/>
          <p14:tracePt t="49785" x="5702300" y="1965325"/>
          <p14:tracePt t="49798" x="5702300" y="1958975"/>
          <p14:tracePt t="49857" x="5695950" y="1958975"/>
          <p14:tracePt t="49865" x="5689600" y="1958975"/>
          <p14:tracePt t="49873" x="5689600" y="1965325"/>
          <p14:tracePt t="49895" x="5689600" y="1973263"/>
          <p14:tracePt t="49913" x="5689600" y="1979613"/>
          <p14:tracePt t="49929" x="5708650" y="1992313"/>
          <p14:tracePt t="49937" x="5721350" y="2011363"/>
          <p14:tracePt t="49945" x="5740400" y="2032000"/>
          <p14:tracePt t="49953" x="5780088" y="2070100"/>
          <p14:tracePt t="49965" x="5807075" y="2082800"/>
          <p14:tracePt t="49981" x="5813425" y="2090738"/>
          <p14:tracePt t="50017" x="5813425" y="2097088"/>
          <p14:tracePt t="50031" x="5799138" y="2103438"/>
          <p14:tracePt t="50049" x="5792788" y="2103438"/>
          <p14:tracePt t="50081" x="5786438" y="2097088"/>
          <p14:tracePt t="50095" x="5780088" y="2090738"/>
          <p14:tracePt t="50098" x="5780088" y="2082800"/>
          <p14:tracePt t="50098" x="5761038" y="2070100"/>
          <p14:tracePt t="50114" x="5754688" y="2057400"/>
          <p14:tracePt t="50131" x="5754688" y="2044700"/>
          <p14:tracePt t="50148" x="5748338" y="2038350"/>
          <p14:tracePt t="50185" x="5748338" y="2032000"/>
          <p14:tracePt t="50201" x="5754688" y="2024063"/>
          <p14:tracePt t="50209" x="5773738" y="2017713"/>
          <p14:tracePt t="50217" x="5813425" y="2011363"/>
          <p14:tracePt t="50231" x="5838825" y="2005013"/>
          <p14:tracePt t="50248" x="5891213" y="1973263"/>
          <p14:tracePt t="50265" x="5910263" y="1965325"/>
          <p14:tracePt t="50649" x="5918200" y="1965325"/>
          <p14:tracePt t="50665" x="5924550" y="1965325"/>
          <p14:tracePt t="50689" x="5930900" y="1965325"/>
          <p14:tracePt t="50698" x="5943600" y="1965325"/>
          <p14:tracePt t="50705" x="5983288" y="1965325"/>
          <p14:tracePt t="50717" x="6015038" y="1965325"/>
          <p14:tracePt t="50731" x="6061075" y="1965325"/>
          <p14:tracePt t="50748" x="6107113" y="1965325"/>
          <p14:tracePt t="50764" x="6138863" y="1965325"/>
          <p14:tracePt t="50781" x="6165850" y="1965325"/>
          <p14:tracePt t="50798" x="6197600" y="1965325"/>
          <p14:tracePt t="50814" x="6237288" y="1965325"/>
          <p14:tracePt t="50831" x="6283325" y="1973263"/>
          <p14:tracePt t="50848" x="6348413" y="1998663"/>
          <p14:tracePt t="50864" x="6505575" y="2057400"/>
          <p14:tracePt t="50881" x="6642100" y="2109788"/>
          <p14:tracePt t="50898" x="6759575" y="2155825"/>
          <p14:tracePt t="50914" x="6877050" y="2193925"/>
          <p14:tracePt t="50931" x="6975475" y="2233613"/>
          <p14:tracePt t="50947" x="7073900" y="2260600"/>
          <p14:tracePt t="50964" x="7105650" y="2273300"/>
          <p14:tracePt t="50981" x="7119938" y="2286000"/>
          <p14:tracePt t="51040" x="7112000" y="2286000"/>
          <p14:tracePt t="51049" x="7105650" y="2292350"/>
          <p14:tracePt t="51049" x="7105650" y="2305050"/>
          <p14:tracePt t="51064" x="7067550" y="2338388"/>
          <p14:tracePt t="51081" x="7040563" y="2357438"/>
          <p14:tracePt t="51097" x="7015163" y="2363788"/>
          <p14:tracePt t="51114" x="6962775" y="2378075"/>
          <p14:tracePt t="51131" x="6923088" y="2378075"/>
          <p14:tracePt t="51147" x="6877050" y="2384425"/>
          <p14:tracePt t="51164" x="6824663" y="2397125"/>
          <p14:tracePt t="51181" x="6780213" y="2409825"/>
          <p14:tracePt t="51197" x="6753225" y="2422525"/>
          <p14:tracePt t="51214" x="6734175" y="2430463"/>
          <p14:tracePt t="51320" x="6759575" y="2430463"/>
          <p14:tracePt t="51328" x="6786563" y="2430463"/>
          <p14:tracePt t="51336" x="6818313" y="2430463"/>
          <p14:tracePt t="51347" x="6858000" y="2430463"/>
          <p14:tracePt t="51348" x="6935788" y="2430463"/>
          <p14:tracePt t="51364" x="7015163" y="2430463"/>
          <p14:tracePt t="51381" x="7086600" y="2430463"/>
          <p14:tracePt t="51397" x="7138988" y="2430463"/>
          <p14:tracePt t="51414" x="7170738" y="2430463"/>
          <p14:tracePt t="51431" x="7178675" y="2430463"/>
          <p14:tracePt t="51504" x="7170738" y="2443163"/>
          <p14:tracePt t="51514" x="7164388" y="2443163"/>
          <p14:tracePt t="51514" x="7138988" y="2449513"/>
          <p14:tracePt t="51531" x="7126288" y="2449513"/>
          <p14:tracePt t="51547" x="7119938" y="2455863"/>
          <p14:tracePt t="51609" x="7126288" y="2455863"/>
          <p14:tracePt t="51616" x="7138988" y="2455863"/>
          <p14:tracePt t="51624" x="7170738" y="2455863"/>
          <p14:tracePt t="51632" x="7250113" y="2462213"/>
          <p14:tracePt t="51647" x="7373938" y="2468563"/>
          <p14:tracePt t="51664" x="7635875" y="2481263"/>
          <p14:tracePt t="51681" x="7805738" y="2489200"/>
          <p14:tracePt t="51697" x="7961313" y="2489200"/>
          <p14:tracePt t="51714" x="8093075" y="2489200"/>
          <p14:tracePt t="51730" x="8204200" y="2489200"/>
          <p14:tracePt t="51747" x="8269288" y="2481263"/>
          <p14:tracePt t="51764" x="8275638" y="2481263"/>
          <p14:tracePt t="51832" x="8262938" y="2481263"/>
          <p14:tracePt t="51847" x="8248650" y="2489200"/>
          <p14:tracePt t="51847" x="8177213" y="2495550"/>
          <p14:tracePt t="51864" x="7988300" y="2501900"/>
          <p14:tracePt t="51881" x="7805738" y="2501900"/>
          <p14:tracePt t="51897" x="7621588" y="2508250"/>
          <p14:tracePt t="51914" x="7451725" y="2514600"/>
          <p14:tracePt t="51930" x="7275513" y="2514600"/>
          <p14:tracePt t="51947" x="7170738" y="2527300"/>
          <p14:tracePt t="51964" x="7112000" y="2540000"/>
          <p14:tracePt t="51981" x="7099300" y="2540000"/>
          <p14:tracePt t="51997" x="7092950" y="2547938"/>
          <p14:tracePt t="52056" x="7099300" y="2540000"/>
          <p14:tracePt t="52064" x="7126288" y="2533650"/>
          <p14:tracePt t="52081" x="7210425" y="2527300"/>
          <p14:tracePt t="52081" x="7334250" y="2527300"/>
          <p14:tracePt t="52097" x="7518400" y="2527300"/>
          <p14:tracePt t="52114" x="7739063" y="2527300"/>
          <p14:tracePt t="52131" x="7916863" y="2527300"/>
          <p14:tracePt t="52148" x="8047038" y="2527300"/>
          <p14:tracePt t="52164" x="8078788" y="2527300"/>
          <p14:tracePt t="54064" x="8072438" y="2527300"/>
          <p14:tracePt t="54072" x="8059738" y="2527300"/>
          <p14:tracePt t="54080" x="8034338" y="2527300"/>
          <p14:tracePt t="54083" x="7948613" y="2527300"/>
          <p14:tracePt t="54096" x="7850188" y="2527300"/>
          <p14:tracePt t="54113" x="7747000" y="2527300"/>
          <p14:tracePt t="54130" x="7648575" y="2527300"/>
          <p14:tracePt t="54146" x="7602538" y="2527300"/>
          <p14:tracePt t="54163" x="7596188" y="2527300"/>
          <p14:tracePt t="54249" x="7589838" y="2527300"/>
          <p14:tracePt t="54256" x="7583488" y="2527300"/>
          <p14:tracePt t="54264" x="7569200" y="2533650"/>
          <p14:tracePt t="54272" x="7562850" y="2533650"/>
          <p14:tracePt t="54696" x="7569200" y="2533650"/>
          <p14:tracePt t="54720" x="7577138" y="2533650"/>
          <p14:tracePt t="54728" x="7583488" y="2533650"/>
          <p14:tracePt t="54736" x="7589838" y="2533650"/>
          <p14:tracePt t="54746" x="7602538" y="2533650"/>
          <p14:tracePt t="54763" x="7615238" y="2533650"/>
          <p14:tracePt t="54780" x="7621588" y="2533650"/>
          <p14:tracePt t="54796" x="7627938" y="2533650"/>
          <p14:tracePt t="54813" x="7648575" y="2533650"/>
          <p14:tracePt t="54829" x="7654925" y="2533650"/>
          <p14:tracePt t="54846" x="7680325" y="2533650"/>
          <p14:tracePt t="54864" x="7713663" y="2533650"/>
          <p14:tracePt t="54880" x="7739063" y="2533650"/>
          <p14:tracePt t="54896" x="7791450" y="2533650"/>
          <p14:tracePt t="54913" x="7831138" y="2533650"/>
          <p14:tracePt t="54929" x="7877175" y="2533650"/>
          <p14:tracePt t="54946" x="7923213" y="2533650"/>
          <p14:tracePt t="54963" x="7975600" y="2533650"/>
          <p14:tracePt t="54979" x="8001000" y="2533650"/>
          <p14:tracePt t="54997" x="8013700" y="2533650"/>
          <p14:tracePt t="55065" x="8001000" y="2533650"/>
          <p14:tracePt t="55073" x="7981950" y="2540000"/>
          <p14:tracePt t="55081" x="7954963" y="2547938"/>
          <p14:tracePt t="55082" x="7935913" y="2547938"/>
          <p14:tracePt t="55097" x="7785100" y="2547938"/>
          <p14:tracePt t="55114" x="7661275" y="2554288"/>
          <p14:tracePt t="55130" x="7543800" y="2554288"/>
          <p14:tracePt t="55147" x="7459663" y="2554288"/>
          <p14:tracePt t="55164" x="7392988" y="2554288"/>
          <p14:tracePt t="55180" x="7367588" y="2554288"/>
          <p14:tracePt t="55197" x="7361238" y="2554288"/>
          <p14:tracePt t="55214" x="7354888" y="2554288"/>
          <p14:tracePt t="55230" x="7334250" y="2554288"/>
          <p14:tracePt t="55247" x="7296150" y="2554288"/>
          <p14:tracePt t="55264" x="7256463" y="2554288"/>
          <p14:tracePt t="55280" x="7216775" y="2554288"/>
          <p14:tracePt t="55297" x="7191375" y="2554288"/>
          <p14:tracePt t="55945" x="7197725" y="2554288"/>
          <p14:tracePt t="55985" x="7204075" y="2554288"/>
          <p14:tracePt t="58409" x="7197725" y="2547938"/>
          <p14:tracePt t="58422" x="7191375" y="2547938"/>
          <p14:tracePt t="58433" x="7185025" y="2547938"/>
          <p14:tracePt t="58449" x="7170738" y="2547938"/>
          <p14:tracePt t="58457" x="7151688" y="2547938"/>
          <p14:tracePt t="58464" x="7105650" y="2547938"/>
          <p14:tracePt t="58479" x="7034213" y="2547938"/>
          <p14:tracePt t="58496" x="6916738" y="2547938"/>
          <p14:tracePt t="58512" x="6773863" y="2547938"/>
          <p14:tracePt t="58529" x="6530975" y="2547938"/>
          <p14:tracePt t="58546" x="6407150" y="2547938"/>
          <p14:tracePt t="58562" x="6302375" y="2547938"/>
          <p14:tracePt t="58579" x="6218238" y="2547938"/>
          <p14:tracePt t="58596" x="6126163" y="2547938"/>
          <p14:tracePt t="58612" x="6042025" y="2547938"/>
          <p14:tracePt t="58629" x="5930900" y="2554288"/>
          <p14:tracePt t="58646" x="5819775" y="2554288"/>
          <p14:tracePt t="58662" x="5715000" y="2560638"/>
          <p14:tracePt t="58679" x="5610225" y="2560638"/>
          <p14:tracePt t="58695" x="5511800" y="2560638"/>
          <p14:tracePt t="58712" x="5453063" y="2560638"/>
          <p14:tracePt t="58729" x="5427663" y="2560638"/>
          <p14:tracePt t="58769" x="5427663" y="2554288"/>
          <p14:tracePt t="58770" x="5427663" y="2533650"/>
          <p14:tracePt t="58779" x="5402263" y="2495550"/>
          <p14:tracePt t="58795" x="5335588" y="2422525"/>
          <p14:tracePt t="58812" x="5245100" y="2332038"/>
          <p14:tracePt t="58829" x="5173663" y="2266950"/>
          <p14:tracePt t="58845" x="5113338" y="2214563"/>
          <p14:tracePt t="58862" x="5068888" y="2187575"/>
          <p14:tracePt t="58879" x="5048250" y="2187575"/>
          <p14:tracePt t="58895" x="5041900" y="2187575"/>
          <p14:tracePt t="58961" x="5041900" y="2193925"/>
          <p14:tracePt t="59033" x="5048250" y="2187575"/>
          <p14:tracePt t="59041" x="5062538" y="2174875"/>
          <p14:tracePt t="59049" x="5075238" y="2162175"/>
          <p14:tracePt t="59062" x="5094288" y="2149475"/>
          <p14:tracePt t="59065" x="5106988" y="2135188"/>
          <p14:tracePt t="59079" x="5121275" y="2128838"/>
          <p14:tracePt t="59137" x="5127625" y="2128838"/>
          <p14:tracePt t="59145" x="5133975" y="2128838"/>
          <p14:tracePt t="59153" x="5180013" y="2141538"/>
          <p14:tracePt t="59162" x="5270500" y="2168525"/>
          <p14:tracePt t="59179" x="5414963" y="2174875"/>
          <p14:tracePt t="59195" x="5551488" y="2174875"/>
          <p14:tracePt t="59212" x="5668963" y="2168525"/>
          <p14:tracePt t="59229" x="5748338" y="2162175"/>
          <p14:tracePt t="59245" x="5799138" y="2149475"/>
          <p14:tracePt t="59262" x="5813425" y="2135188"/>
          <p14:tracePt t="59279" x="5826125" y="2128838"/>
          <p14:tracePt t="59353" x="5832475" y="2135188"/>
          <p14:tracePt t="59361" x="5851525" y="2135188"/>
          <p14:tracePt t="59364" x="5903913" y="2141538"/>
          <p14:tracePt t="59379" x="5995988" y="2141538"/>
          <p14:tracePt t="59395" x="6113463" y="2141538"/>
          <p14:tracePt t="59412" x="6211888" y="2122488"/>
          <p14:tracePt t="59429" x="6316663" y="2097088"/>
          <p14:tracePt t="59445" x="6354763" y="2090738"/>
          <p14:tracePt t="59462" x="6375400" y="2090738"/>
          <p14:tracePt t="59513" x="6381750" y="2097088"/>
          <p14:tracePt t="59521" x="6388100" y="2116138"/>
          <p14:tracePt t="59529" x="6407150" y="2135188"/>
          <p14:tracePt t="59529" x="6484938" y="2181225"/>
          <p14:tracePt t="59545" x="6596063" y="2201863"/>
          <p14:tracePt t="59562" x="6727825" y="2214563"/>
          <p14:tracePt t="59579" x="6851650" y="2214563"/>
          <p14:tracePt t="59595" x="6950075" y="2201863"/>
          <p14:tracePt t="59612" x="7015163" y="2187575"/>
          <p14:tracePt t="59629" x="7053263" y="2174875"/>
          <p14:tracePt t="59645" x="7061200" y="2174875"/>
          <p14:tracePt t="59662" x="7067550" y="2174875"/>
          <p14:tracePt t="59705" x="7080250" y="2174875"/>
          <p14:tracePt t="59713" x="7092950" y="2174875"/>
          <p14:tracePt t="59721" x="7119938" y="2174875"/>
          <p14:tracePt t="59729" x="7262813" y="2181225"/>
          <p14:tracePt t="59745" x="7367588" y="2181225"/>
          <p14:tracePt t="59762" x="7439025" y="2181225"/>
          <p14:tracePt t="59778" x="7459663" y="2174875"/>
          <p14:tracePt t="59849" x="7451725" y="2174875"/>
          <p14:tracePt t="60113" x="7445375" y="2174875"/>
          <p14:tracePt t="60169" x="7439025" y="2174875"/>
          <p14:tracePt t="60185" x="7426325" y="2174875"/>
          <p14:tracePt t="60191" x="7419975" y="2174875"/>
          <p14:tracePt t="60195" x="7392988" y="2174875"/>
          <p14:tracePt t="60212" x="7367588" y="2174875"/>
          <p14:tracePt t="60228" x="7348538" y="2168525"/>
          <p14:tracePt t="60245" x="7296150" y="2155825"/>
          <p14:tracePt t="60262" x="7223125" y="2135188"/>
          <p14:tracePt t="60278" x="7132638" y="2122488"/>
          <p14:tracePt t="60295" x="7061200" y="2109788"/>
          <p14:tracePt t="60311" x="6969125" y="2090738"/>
          <p14:tracePt t="60328" x="6864350" y="2076450"/>
          <p14:tracePt t="60345" x="6721475" y="2051050"/>
          <p14:tracePt t="60362" x="6596063" y="2024063"/>
          <p14:tracePt t="60378" x="6478588" y="2011363"/>
          <p14:tracePt t="60395" x="6348413" y="1992313"/>
          <p14:tracePt t="60411" x="6211888" y="1992313"/>
          <p14:tracePt t="60428" x="6094413" y="1992313"/>
          <p14:tracePt t="60445" x="5969000" y="1998663"/>
          <p14:tracePt t="60461" x="5859463" y="1998663"/>
          <p14:tracePt t="60478" x="5748338" y="1998663"/>
          <p14:tracePt t="60495" x="5649913" y="2005013"/>
          <p14:tracePt t="60511" x="5570538" y="2005013"/>
          <p14:tracePt t="60528" x="5505450" y="2011363"/>
          <p14:tracePt t="60545" x="5453063" y="2024063"/>
          <p14:tracePt t="60561" x="5434013" y="2024063"/>
          <p14:tracePt t="60578" x="5414963" y="2024063"/>
          <p14:tracePt t="60595" x="5381625" y="2038350"/>
          <p14:tracePt t="60612" x="5341938" y="2063750"/>
          <p14:tracePt t="60628" x="5283200" y="2097088"/>
          <p14:tracePt t="60645" x="5245100" y="2116138"/>
          <p14:tracePt t="60662" x="5205413" y="2128838"/>
          <p14:tracePt t="60678" x="5180013" y="2141538"/>
          <p14:tracePt t="60695" x="5159375" y="2162175"/>
          <p14:tracePt t="60711" x="5146675" y="2174875"/>
          <p14:tracePt t="60728" x="5140325" y="2181225"/>
          <p14:tracePt t="60745" x="5121275" y="2193925"/>
          <p14:tracePt t="60993" x="5127625" y="2187575"/>
          <p14:tracePt t="61001" x="5146675" y="2174875"/>
          <p14:tracePt t="61009" x="5165725" y="2155825"/>
          <p14:tracePt t="61014" x="5211763" y="2122488"/>
          <p14:tracePt t="61028" x="5251450" y="2090738"/>
          <p14:tracePt t="61045" x="5291138" y="2063750"/>
          <p14:tracePt t="61061" x="5335588" y="2032000"/>
          <p14:tracePt t="61078" x="5387975" y="2005013"/>
          <p14:tracePt t="61095" x="5440363" y="1985963"/>
          <p14:tracePt t="61111" x="5486400" y="1973263"/>
          <p14:tracePt t="61128" x="5545138" y="1958975"/>
          <p14:tracePt t="61144" x="5630863" y="1952625"/>
          <p14:tracePt t="61161" x="5675313" y="1952625"/>
          <p14:tracePt t="61178" x="5727700" y="1952625"/>
          <p14:tracePt t="61194" x="5786438" y="1952625"/>
          <p14:tracePt t="61211" x="5819775" y="1965325"/>
          <p14:tracePt t="61228" x="5845175" y="1979613"/>
          <p14:tracePt t="61244" x="5872163" y="2005013"/>
          <p14:tracePt t="61261" x="5897563" y="2032000"/>
          <p14:tracePt t="61278" x="5910263" y="2044700"/>
          <p14:tracePt t="61294" x="5918200" y="2076450"/>
          <p14:tracePt t="61311" x="5930900" y="2090738"/>
          <p14:tracePt t="61328" x="5937250" y="2109788"/>
          <p14:tracePt t="61344" x="5937250" y="2116138"/>
          <p14:tracePt t="61721" x="5937250" y="2109788"/>
          <p14:tracePt t="61729" x="5943600" y="2103438"/>
          <p14:tracePt t="61737" x="5949950" y="2097088"/>
          <p14:tracePt t="61745" x="5976938" y="2076450"/>
          <p14:tracePt t="61761" x="5995988" y="2063750"/>
          <p14:tracePt t="61778" x="6021388" y="2044700"/>
          <p14:tracePt t="61794" x="6061075" y="2032000"/>
          <p14:tracePt t="61811" x="6100763" y="2011363"/>
          <p14:tracePt t="61828" x="6153150" y="1998663"/>
          <p14:tracePt t="61844" x="6218238" y="1985963"/>
          <p14:tracePt t="61861" x="6276975" y="1979613"/>
          <p14:tracePt t="61878" x="6348413" y="1965325"/>
          <p14:tracePt t="61894" x="6434138" y="1958975"/>
          <p14:tracePt t="61911" x="6518275" y="1958975"/>
          <p14:tracePt t="61928" x="6589713" y="1958975"/>
          <p14:tracePt t="61944" x="6688138" y="1958975"/>
          <p14:tracePt t="61961" x="6838950" y="1958975"/>
          <p14:tracePt t="61978" x="6942138" y="1958975"/>
          <p14:tracePt t="61994" x="7021513" y="1958975"/>
          <p14:tracePt t="62011" x="7061200" y="1958975"/>
          <p14:tracePt t="62027" x="7073900" y="1958975"/>
          <p14:tracePt t="62044" x="7073900" y="1965325"/>
          <p14:tracePt t="62061" x="7080250" y="1992313"/>
          <p14:tracePt t="62078" x="7080250" y="2051050"/>
          <p14:tracePt t="62094" x="7080250" y="2076450"/>
          <p14:tracePt t="62111" x="7086600" y="2090738"/>
          <p14:tracePt t="62161" x="7086600" y="2082800"/>
          <p14:tracePt t="62177" x="7099300" y="2076450"/>
          <p14:tracePt t="62185" x="7112000" y="2070100"/>
          <p14:tracePt t="62193" x="7138988" y="2051050"/>
          <p14:tracePt t="62201" x="7191375" y="2024063"/>
          <p14:tracePt t="62211" x="7237413" y="2005013"/>
          <p14:tracePt t="62227" x="7281863" y="1998663"/>
          <p14:tracePt t="62244" x="7327900" y="1985963"/>
          <p14:tracePt t="62261" x="7392988" y="1985963"/>
          <p14:tracePt t="62277" x="7451725" y="1985963"/>
          <p14:tracePt t="62294" x="7518400" y="1985963"/>
          <p14:tracePt t="62311" x="7589838" y="2024063"/>
          <p14:tracePt t="62327" x="7654925" y="2076450"/>
          <p14:tracePt t="62344" x="7673975" y="2097088"/>
          <p14:tracePt t="62361" x="7673975" y="2103438"/>
          <p14:tracePt t="62465" x="7661275" y="2103438"/>
          <p14:tracePt t="62473" x="7642225" y="2103438"/>
          <p14:tracePt t="62481" x="7615238" y="2097088"/>
          <p14:tracePt t="62494" x="7577138" y="2097088"/>
          <p14:tracePt t="62497" x="7478713" y="2090738"/>
          <p14:tracePt t="62511" x="7386638" y="2070100"/>
          <p14:tracePt t="62527" x="7237413" y="2038350"/>
          <p14:tracePt t="62527" x="7158038" y="2024063"/>
          <p14:tracePt t="62545" x="6969125" y="1985963"/>
          <p14:tracePt t="62561" x="6721475" y="1946275"/>
          <p14:tracePt t="62578" x="6459538" y="1927225"/>
          <p14:tracePt t="62595" x="6276975" y="1927225"/>
          <p14:tracePt t="62611" x="6132513" y="1927225"/>
          <p14:tracePt t="62627" x="6008688" y="1939925"/>
          <p14:tracePt t="62644" x="5924550" y="1973263"/>
          <p14:tracePt t="62661" x="5865813" y="1992313"/>
          <p14:tracePt t="62678" x="5799138" y="2038350"/>
          <p14:tracePt t="62695" x="5721350" y="2090738"/>
          <p14:tracePt t="62711" x="5616575" y="2155825"/>
          <p14:tracePt t="62727" x="5499100" y="2239963"/>
          <p14:tracePt t="62744" x="5387975" y="2311400"/>
          <p14:tracePt t="62761" x="5232400" y="2416175"/>
          <p14:tracePt t="62777" x="5165725" y="2474913"/>
          <p14:tracePt t="62794" x="5121275" y="2520950"/>
          <p14:tracePt t="62811" x="5062538" y="2579688"/>
          <p14:tracePt t="62827" x="5010150" y="2632075"/>
          <p14:tracePt t="62844" x="4995863" y="2638425"/>
          <p14:tracePt t="63049" x="4989513" y="2638425"/>
          <p14:tracePt t="63057" x="4989513" y="2632075"/>
          <p14:tracePt t="63065" x="4995863" y="2625725"/>
          <p14:tracePt t="63073" x="5003800" y="2619375"/>
          <p14:tracePt t="63081" x="5010150" y="2613025"/>
          <p14:tracePt t="63094" x="5016500" y="2592388"/>
          <p14:tracePt t="63110" x="5022850" y="2586038"/>
          <p14:tracePt t="63127" x="5022850" y="2579688"/>
          <p14:tracePt t="63144" x="5022850" y="2573338"/>
          <p14:tracePt t="63160" x="5022850" y="2566988"/>
          <p14:tracePt t="63249" x="5022850" y="2560638"/>
          <p14:tracePt t="63265" x="5022850" y="2554288"/>
          <p14:tracePt t="63545" x="5029200" y="2554288"/>
          <p14:tracePt t="63561" x="5035550" y="2554288"/>
          <p14:tracePt t="63569" x="5048250" y="2554288"/>
          <p14:tracePt t="63577" x="5075238" y="2560638"/>
          <p14:tracePt t="63593" x="5153025" y="2560638"/>
          <p14:tracePt t="63594" x="5251450" y="2566988"/>
          <p14:tracePt t="63610" x="5356225" y="2573338"/>
          <p14:tracePt t="63627" x="5440363" y="2573338"/>
          <p14:tracePt t="63644" x="5532438" y="2573338"/>
          <p14:tracePt t="63660" x="5610225" y="2573338"/>
          <p14:tracePt t="63677" x="5668963" y="2573338"/>
          <p14:tracePt t="63694" x="5740400" y="2573338"/>
          <p14:tracePt t="63710" x="5813425" y="2573338"/>
          <p14:tracePt t="63727" x="5903913" y="2573338"/>
          <p14:tracePt t="63743" x="5969000" y="2573338"/>
          <p14:tracePt t="63760" x="6088063" y="2560638"/>
          <p14:tracePt t="63777" x="6132513" y="2547938"/>
          <p14:tracePt t="63794" x="6184900" y="2533650"/>
          <p14:tracePt t="63810" x="6205538" y="2527300"/>
          <p14:tracePt t="63827" x="6218238" y="2520950"/>
          <p14:tracePt t="64057" x="6224588" y="2520950"/>
          <p14:tracePt t="64065" x="6230938" y="2520950"/>
          <p14:tracePt t="64073" x="6237288" y="2520950"/>
          <p14:tracePt t="64081" x="6256338" y="2527300"/>
          <p14:tracePt t="64094" x="6296025" y="2533650"/>
          <p14:tracePt t="64110" x="6361113" y="2547938"/>
          <p14:tracePt t="64127" x="6440488" y="2579688"/>
          <p14:tracePt t="64143" x="6564313" y="2592388"/>
          <p14:tracePt t="64160" x="6669088" y="2606675"/>
          <p14:tracePt t="64177" x="6818313" y="2606675"/>
          <p14:tracePt t="64193" x="6883400" y="2606675"/>
          <p14:tracePt t="64210" x="6942138" y="2606675"/>
          <p14:tracePt t="64227" x="7002463" y="2598738"/>
          <p14:tracePt t="64243" x="7092950" y="2598738"/>
          <p14:tracePt t="64260" x="7158038" y="2592388"/>
          <p14:tracePt t="64277" x="7231063" y="2586038"/>
          <p14:tracePt t="64293" x="7269163" y="2579688"/>
          <p14:tracePt t="64310" x="7302500" y="2573338"/>
          <p14:tracePt t="64327" x="7321550" y="2573338"/>
          <p14:tracePt t="64343" x="7327900" y="2566988"/>
          <p14:tracePt t="64360" x="7334250" y="2566988"/>
          <p14:tracePt t="64777" x="7348538" y="2566988"/>
          <p14:tracePt t="64785" x="7373938" y="2566988"/>
          <p14:tracePt t="64793" x="7419975" y="2566988"/>
          <p14:tracePt t="64810" x="7531100" y="2566988"/>
          <p14:tracePt t="64810" x="7642225" y="2579688"/>
          <p14:tracePt t="64826" x="7766050" y="2586038"/>
          <p14:tracePt t="64843" x="7843838" y="2586038"/>
          <p14:tracePt t="64860" x="7889875" y="2586038"/>
          <p14:tracePt t="64876" x="7935913" y="2579688"/>
          <p14:tracePt t="64893" x="7967663" y="2573338"/>
          <p14:tracePt t="64910" x="8013700" y="2573338"/>
          <p14:tracePt t="64926" x="8066088" y="2560638"/>
          <p14:tracePt t="64943" x="8124825" y="2560638"/>
          <p14:tracePt t="64960" x="8170863" y="2560638"/>
          <p14:tracePt t="64976" x="8204200" y="2560638"/>
          <p14:tracePt t="65033" x="8196263" y="2560638"/>
          <p14:tracePt t="65598" x="8189913" y="2560638"/>
          <p14:tracePt t="65673" x="8183563" y="2566988"/>
          <p14:tracePt t="65753" x="8177213" y="2566988"/>
          <p14:tracePt t="65825" x="8170863" y="2566988"/>
          <p14:tracePt t="65857" x="8164513" y="2566988"/>
          <p14:tracePt t="65929" x="8164513" y="2573338"/>
          <p14:tracePt t="65945" x="8158163" y="2573338"/>
          <p14:tracePt t="65953" x="8151813" y="2573338"/>
          <p14:tracePt t="65961" x="8145463" y="2573338"/>
          <p14:tracePt t="65964" x="8137525" y="2573338"/>
          <p14:tracePt t="65976" x="8105775" y="2579688"/>
          <p14:tracePt t="65993" x="8078788" y="2592388"/>
          <p14:tracePt t="66009" x="8034338" y="2592388"/>
          <p14:tracePt t="66026" x="7975600" y="2598738"/>
          <p14:tracePt t="66043" x="7923213" y="2598738"/>
          <p14:tracePt t="66059" x="7864475" y="2606675"/>
          <p14:tracePt t="66076" x="7797800" y="2613025"/>
          <p14:tracePt t="66093" x="7732713" y="2613025"/>
          <p14:tracePt t="66109" x="7680325" y="2613025"/>
          <p14:tracePt t="66126" x="7642225" y="2613025"/>
          <p14:tracePt t="66143" x="7577138" y="2613025"/>
          <p14:tracePt t="66159" x="7518400" y="2613025"/>
          <p14:tracePt t="66176" x="7472363" y="2613025"/>
          <p14:tracePt t="66192" x="7419975" y="2613025"/>
          <p14:tracePt t="66209" x="7386638" y="2613025"/>
          <p14:tracePt t="66226" x="7354888" y="2606675"/>
          <p14:tracePt t="66242" x="7321550" y="2606675"/>
          <p14:tracePt t="66259" x="7302500" y="2606675"/>
          <p14:tracePt t="66276" x="7281863" y="2598738"/>
          <p14:tracePt t="66292" x="7262813" y="2598738"/>
          <p14:tracePt t="66309" x="7256463" y="2598738"/>
          <p14:tracePt t="66326" x="7243763" y="2598738"/>
          <p14:tracePt t="66342" x="7237413" y="2598738"/>
          <p14:tracePt t="66409" x="7237413" y="2606675"/>
          <p14:tracePt t="66457" x="7243763" y="2606675"/>
          <p14:tracePt t="66465" x="7250113" y="2606675"/>
          <p14:tracePt t="66465" x="7262813" y="2606675"/>
          <p14:tracePt t="66476" x="7315200" y="2606675"/>
          <p14:tracePt t="66492" x="7367588" y="2613025"/>
          <p14:tracePt t="66509" x="7472363" y="2632075"/>
          <p14:tracePt t="66526" x="7577138" y="2632075"/>
          <p14:tracePt t="66542" x="7680325" y="2632075"/>
          <p14:tracePt t="66559" x="7759700" y="2632075"/>
          <p14:tracePt t="66576" x="7818438" y="2632075"/>
          <p14:tracePt t="66592" x="7877175" y="2606675"/>
          <p14:tracePt t="66609" x="7889875" y="2586038"/>
          <p14:tracePt t="66626" x="7902575" y="2573338"/>
          <p14:tracePt t="66642" x="7902575" y="2554288"/>
          <p14:tracePt t="66659" x="7889875" y="2527300"/>
          <p14:tracePt t="66676" x="7864475" y="2514600"/>
          <p14:tracePt t="66693" x="7850188" y="2514600"/>
          <p14:tracePt t="66709" x="7831138" y="2514600"/>
          <p14:tracePt t="66726" x="7824788" y="2514600"/>
          <p14:tracePt t="66742" x="7805738" y="2514600"/>
          <p14:tracePt t="66759" x="7797800" y="2520950"/>
          <p14:tracePt t="66776" x="7791450" y="2520950"/>
          <p14:tracePt t="66825" x="7797800" y="2520950"/>
          <p14:tracePt t="66833" x="7797800" y="2527300"/>
          <p14:tracePt t="66849" x="7805738" y="2533650"/>
          <p14:tracePt t="66855" x="7812088" y="2533650"/>
          <p14:tracePt t="66859" x="7837488" y="2540000"/>
          <p14:tracePt t="66876" x="7896225" y="2547938"/>
          <p14:tracePt t="66892" x="7954963" y="2554288"/>
          <p14:tracePt t="66909" x="8020050" y="2560638"/>
          <p14:tracePt t="66926" x="8066088" y="2560638"/>
          <p14:tracePt t="66942" x="8099425" y="2560638"/>
          <p14:tracePt t="66959" x="8105775" y="2547938"/>
          <p14:tracePt t="66975" x="8118475" y="2533650"/>
          <p14:tracePt t="66992" x="8118475" y="2514600"/>
          <p14:tracePt t="67009" x="8118475" y="2481263"/>
          <p14:tracePt t="67026" x="8118475" y="2462213"/>
          <p14:tracePt t="67042" x="8112125" y="2455863"/>
          <p14:tracePt t="67059" x="8105775" y="2455863"/>
          <p14:tracePt t="67321" x="8099425" y="2455863"/>
          <p14:tracePt t="67333" x="8093075" y="2462213"/>
          <p14:tracePt t="67337" x="8085138" y="2462213"/>
          <p14:tracePt t="67345" x="8059738" y="2468563"/>
          <p14:tracePt t="67359" x="8020050" y="2468563"/>
          <p14:tracePt t="67375" x="7967663" y="2468563"/>
          <p14:tracePt t="67392" x="7889875" y="2481263"/>
          <p14:tracePt t="67409" x="7843838" y="2501900"/>
          <p14:tracePt t="67425" x="7831138" y="2514600"/>
          <p14:tracePt t="67442" x="7824788" y="2520950"/>
          <p14:tracePt t="67459" x="7818438" y="2520950"/>
          <p14:tracePt t="67475" x="7818438" y="2527300"/>
          <p14:tracePt t="67513" x="7824788" y="2527300"/>
          <p14:tracePt t="67525" x="7837488" y="2527300"/>
          <p14:tracePt t="67526" x="7883525" y="2527300"/>
          <p14:tracePt t="67542" x="7942263" y="2520950"/>
          <p14:tracePt t="67559" x="7975600" y="2508250"/>
          <p14:tracePt t="67575" x="7988300" y="2501900"/>
          <p14:tracePt t="68033" x="7981950" y="2501900"/>
          <p14:tracePt t="68065" x="7975600" y="2501900"/>
          <p14:tracePt t="68113" x="7967663" y="2501900"/>
          <p14:tracePt t="68133" x="7961313" y="2501900"/>
          <p14:tracePt t="68385" x="7948613" y="2501900"/>
          <p14:tracePt t="68392" x="7935913" y="2501900"/>
          <p14:tracePt t="68400" x="7916863" y="2501900"/>
          <p14:tracePt t="68408" x="7850188" y="2508250"/>
          <p14:tracePt t="68425" x="7766050" y="2514600"/>
          <p14:tracePt t="68442" x="7688263" y="2527300"/>
          <p14:tracePt t="68458" x="7621588" y="2527300"/>
          <p14:tracePt t="68475" x="7537450" y="2527300"/>
          <p14:tracePt t="68492" x="7466013" y="2533650"/>
          <p14:tracePt t="68508" x="7373938" y="2533650"/>
          <p14:tracePt t="68525" x="7262813" y="2547938"/>
          <p14:tracePt t="68542" x="7145338" y="2554288"/>
          <p14:tracePt t="68558" x="7021513" y="2554288"/>
          <p14:tracePt t="68575" x="6916738" y="2554288"/>
          <p14:tracePt t="68592" x="6811963" y="2566988"/>
          <p14:tracePt t="68608" x="6662738" y="2586038"/>
          <p14:tracePt t="68625" x="6570663" y="2592388"/>
          <p14:tracePt t="68642" x="6499225" y="2606675"/>
          <p14:tracePt t="68658" x="6400800" y="2619375"/>
          <p14:tracePt t="68675" x="6316663" y="2619375"/>
          <p14:tracePt t="68692" x="6205538" y="2619375"/>
          <p14:tracePt t="68708" x="6088063" y="2619375"/>
          <p14:tracePt t="68725" x="5983288" y="2619375"/>
          <p14:tracePt t="68742" x="5878513" y="2606675"/>
          <p14:tracePt t="68758" x="5780088" y="2606675"/>
          <p14:tracePt t="68775" x="5689600" y="2606675"/>
          <p14:tracePt t="68791" x="5603875" y="2606675"/>
          <p14:tracePt t="68808" x="5486400" y="2606675"/>
          <p14:tracePt t="68825" x="5394325" y="2606675"/>
          <p14:tracePt t="68842" x="5297488" y="2598738"/>
          <p14:tracePt t="68858" x="5218113" y="2598738"/>
          <p14:tracePt t="68875" x="5159375" y="2598738"/>
          <p14:tracePt t="68891" x="5133975" y="2598738"/>
          <p14:tracePt t="68908" x="5121275" y="2598738"/>
          <p14:tracePt t="68925" x="5113338" y="2598738"/>
          <p14:tracePt t="68984" x="5106988" y="2598738"/>
          <p14:tracePt t="68992" x="5048250" y="2598738"/>
          <p14:tracePt t="69009" x="5022850" y="2598738"/>
          <p14:tracePt t="69009" x="4970463" y="2598738"/>
          <p14:tracePt t="69025" x="4951413" y="2598738"/>
          <p14:tracePt t="69041" x="4937125" y="2598738"/>
          <p14:tracePt t="69344" x="4945063" y="2598738"/>
          <p14:tracePt t="69352" x="4951413" y="2598738"/>
          <p14:tracePt t="69360" x="4964113" y="2598738"/>
          <p14:tracePt t="69375" x="4970463" y="2598738"/>
          <p14:tracePt t="69375" x="5010150" y="2598738"/>
          <p14:tracePt t="69391" x="5062538" y="2598738"/>
          <p14:tracePt t="69408" x="5159375" y="2598738"/>
          <p14:tracePt t="69425" x="5218113" y="2598738"/>
          <p14:tracePt t="69441" x="5276850" y="2598738"/>
          <p14:tracePt t="69458" x="5322888" y="2598738"/>
          <p14:tracePt t="69475" x="5394325" y="2598738"/>
          <p14:tracePt t="69491" x="5473700" y="2598738"/>
          <p14:tracePt t="69508" x="5570538" y="2598738"/>
          <p14:tracePt t="69525" x="5681663" y="2598738"/>
          <p14:tracePt t="69541" x="5799138" y="2598738"/>
          <p14:tracePt t="69558" x="5910263" y="2592388"/>
          <p14:tracePt t="69575" x="6027738" y="2586038"/>
          <p14:tracePt t="69591" x="6126163" y="2573338"/>
          <p14:tracePt t="69608" x="6224588" y="2566988"/>
          <p14:tracePt t="69625" x="6270625" y="2540000"/>
          <p14:tracePt t="69641" x="6296025" y="2527300"/>
          <p14:tracePt t="69658" x="6308725" y="2527300"/>
          <p14:tracePt t="69674" x="6316663" y="2527300"/>
          <p14:tracePt t="70152" x="6308725" y="2527300"/>
          <p14:tracePt t="70160" x="6302375" y="2533650"/>
          <p14:tracePt t="70169" x="6296025" y="2533650"/>
          <p14:tracePt t="70176" x="6283325" y="2533650"/>
          <p14:tracePt t="70192" x="6264275" y="2533650"/>
          <p14:tracePt t="70193" x="6249988" y="2533650"/>
          <p14:tracePt t="70208" x="6197600" y="2540000"/>
          <p14:tracePt t="70224" x="6088063" y="2554288"/>
          <p14:tracePt t="70241" x="5995988" y="2554288"/>
          <p14:tracePt t="70258" x="5897563" y="2554288"/>
          <p14:tracePt t="70274" x="5799138" y="2554288"/>
          <p14:tracePt t="70291" x="5715000" y="2554288"/>
          <p14:tracePt t="70307" x="5643563" y="2560638"/>
          <p14:tracePt t="70324" x="5597525" y="2554288"/>
          <p14:tracePt t="70341" x="5545138" y="2554288"/>
          <p14:tracePt t="70358" x="5492750" y="2554288"/>
          <p14:tracePt t="70374" x="5421313" y="2554288"/>
          <p14:tracePt t="70391" x="5341938" y="2547938"/>
          <p14:tracePt t="70407" x="5257800" y="2540000"/>
          <p14:tracePt t="70424" x="5173663" y="2540000"/>
          <p14:tracePt t="70441" x="5146675" y="2540000"/>
          <p14:tracePt t="70704" x="5159375" y="2540000"/>
          <p14:tracePt t="70712" x="5173663" y="2540000"/>
          <p14:tracePt t="70724" x="5186363" y="2540000"/>
          <p14:tracePt t="70724" x="5232400" y="2533650"/>
          <p14:tracePt t="70741" x="5297488" y="2533650"/>
          <p14:tracePt t="70758" x="5375275" y="2533650"/>
          <p14:tracePt t="70774" x="5453063" y="2533650"/>
          <p14:tracePt t="70791" x="5545138" y="2533650"/>
          <p14:tracePt t="70807" x="5616575" y="2533650"/>
          <p14:tracePt t="70824" x="5668963" y="2533650"/>
          <p14:tracePt t="70841" x="5668963" y="2527300"/>
          <p14:tracePt t="70857" x="5675313" y="2527300"/>
          <p14:tracePt t="71016" x="5681663" y="2527300"/>
          <p14:tracePt t="71024" x="5689600" y="2527300"/>
          <p14:tracePt t="71032" x="5695950" y="2527300"/>
          <p14:tracePt t="71046" x="5702300" y="2527300"/>
          <p14:tracePt t="71312" x="5715000" y="2527300"/>
          <p14:tracePt t="71320" x="5734050" y="2527300"/>
          <p14:tracePt t="71328" x="5773738" y="2527300"/>
          <p14:tracePt t="71344" x="5799138" y="2527300"/>
          <p14:tracePt t="71345" x="5832475" y="2527300"/>
          <p14:tracePt t="71357" x="5897563" y="2527300"/>
          <p14:tracePt t="71374" x="5983288" y="2527300"/>
          <p14:tracePt t="71391" x="6042025" y="2527300"/>
          <p14:tracePt t="71407" x="6088063" y="2527300"/>
          <p14:tracePt t="71424" x="6126163" y="2527300"/>
          <p14:tracePt t="72056" x="6119813" y="2527300"/>
          <p14:tracePt t="72064" x="6113463" y="2527300"/>
          <p14:tracePt t="72074" x="6107113" y="2527300"/>
          <p14:tracePt t="72074" x="6100763" y="2527300"/>
          <p14:tracePt t="72090" x="6080125" y="2527300"/>
          <p14:tracePt t="72107" x="6061075" y="2527300"/>
          <p14:tracePt t="72123" x="6048375" y="2527300"/>
          <p14:tracePt t="72140" x="6035675" y="2527300"/>
          <p14:tracePt t="72157" x="6015038" y="2527300"/>
          <p14:tracePt t="72174" x="5976938" y="2527300"/>
          <p14:tracePt t="72190" x="5918200" y="2527300"/>
          <p14:tracePt t="72207" x="5813425" y="2527300"/>
          <p14:tracePt t="72223" x="5675313" y="2527300"/>
          <p14:tracePt t="72240" x="5421313" y="2533650"/>
          <p14:tracePt t="72257" x="5205413" y="2533650"/>
          <p14:tracePt t="72273" x="4884738" y="2533650"/>
          <p14:tracePt t="72290" x="4584700" y="2533650"/>
          <p14:tracePt t="72307" x="4368800" y="2533650"/>
          <p14:tracePt t="72323" x="4219575" y="2540000"/>
          <p14:tracePt t="72340" x="4114800" y="2540000"/>
          <p14:tracePt t="72357" x="4043363" y="2540000"/>
          <p14:tracePt t="72373" x="4016375" y="2540000"/>
          <p14:tracePt t="72465" x="4016375" y="2533650"/>
          <p14:tracePt t="72481" x="4022725" y="2533650"/>
          <p14:tracePt t="72489" x="4030663" y="2527300"/>
          <p14:tracePt t="72497" x="4043363" y="2520950"/>
          <p14:tracePt t="72499" x="4049713" y="2514600"/>
          <p14:tracePt t="72508" x="4068763" y="2508250"/>
          <p14:tracePt t="72525" x="4102100" y="2495550"/>
          <p14:tracePt t="72541" x="4121150" y="2481263"/>
          <p14:tracePt t="72558" x="4148138" y="2468563"/>
          <p14:tracePt t="72574" x="4192588" y="2430463"/>
          <p14:tracePt t="72591" x="4232275" y="2370138"/>
          <p14:tracePt t="72608" x="4271963" y="2325688"/>
          <p14:tracePt t="72625" x="4318000" y="2266950"/>
          <p14:tracePt t="72642" x="4330700" y="2227263"/>
          <p14:tracePt t="72658" x="4337050" y="2187575"/>
          <p14:tracePt t="72675" x="4337050" y="2149475"/>
          <p14:tracePt t="72691" x="4337050" y="2116138"/>
          <p14:tracePt t="72708" x="4330700" y="2116138"/>
          <p14:tracePt t="72777" x="4324350" y="2116138"/>
          <p14:tracePt t="72793" x="4324350" y="2122488"/>
          <p14:tracePt t="72801" x="4318000" y="2135188"/>
          <p14:tracePt t="72809" x="4310063" y="2141538"/>
          <p14:tracePt t="72817" x="4303713" y="2168525"/>
          <p14:tracePt t="72825" x="4278313" y="2208213"/>
          <p14:tracePt t="72841" x="4225925" y="2279650"/>
          <p14:tracePt t="72857" x="4192588" y="2319338"/>
          <p14:tracePt t="72874" x="4173538" y="2338388"/>
          <p14:tracePt t="72891" x="4167188" y="2344738"/>
          <p14:tracePt t="72907" x="4160838" y="2357438"/>
          <p14:tracePt t="72977" x="4160838" y="2351088"/>
          <p14:tracePt t="73001" x="4160838" y="2344738"/>
          <p14:tracePt t="73017" x="4160838" y="2338388"/>
          <p14:tracePt t="73617" x="4154488" y="2338388"/>
          <p14:tracePt t="73625" x="4121150" y="2338388"/>
          <p14:tracePt t="73625" x="4081463" y="2338388"/>
          <p14:tracePt t="73641" x="3957638" y="2338388"/>
          <p14:tracePt t="73658" x="3852863" y="2338388"/>
          <p14:tracePt t="73674" x="3749675" y="2338388"/>
          <p14:tracePt t="73691" x="3611563" y="2344738"/>
          <p14:tracePt t="73707" x="3500438" y="2344738"/>
          <p14:tracePt t="73724" x="3382963" y="2344738"/>
          <p14:tracePt t="73740" x="3278188" y="2351088"/>
          <p14:tracePt t="73757" x="3148013" y="2351088"/>
          <p14:tracePt t="73774" x="3011488" y="2363788"/>
          <p14:tracePt t="73791" x="2887663" y="2370138"/>
          <p14:tracePt t="73807" x="2789238" y="2390775"/>
          <p14:tracePt t="73824" x="2703513" y="2403475"/>
          <p14:tracePt t="73840" x="2638425" y="2416175"/>
          <p14:tracePt t="73840" x="2613025" y="2416175"/>
          <p14:tracePt t="73857" x="2554288" y="2430463"/>
          <p14:tracePt t="73874" x="2533650" y="2436813"/>
          <p14:tracePt t="73891" x="2514600" y="2443163"/>
          <p14:tracePt t="73907" x="2508250" y="2443163"/>
          <p14:tracePt t="73985" x="2501900" y="2443163"/>
          <p14:tracePt t="74209" x="2508250" y="2443163"/>
          <p14:tracePt t="74217" x="2514600" y="2449513"/>
          <p14:tracePt t="74225" x="2527300" y="2449513"/>
          <p14:tracePt t="74233" x="2547938" y="2455863"/>
          <p14:tracePt t="74241" x="2592388" y="2455863"/>
          <p14:tracePt t="74257" x="2665413" y="2455863"/>
          <p14:tracePt t="74274" x="2724150" y="2455863"/>
          <p14:tracePt t="74290" x="2801938" y="2455863"/>
          <p14:tracePt t="74307" x="2867025" y="2455863"/>
          <p14:tracePt t="74324" x="2952750" y="2455863"/>
          <p14:tracePt t="74340" x="3030538" y="2455863"/>
          <p14:tracePt t="74357" x="3122613" y="2455863"/>
          <p14:tracePt t="74374" x="3187700" y="2455863"/>
          <p14:tracePt t="74390" x="3252788" y="2462213"/>
          <p14:tracePt t="74407" x="3330575" y="2462213"/>
          <p14:tracePt t="74424" x="3403600" y="2462213"/>
          <p14:tracePt t="74440" x="3494088" y="2462213"/>
          <p14:tracePt t="74457" x="3632200" y="2462213"/>
          <p14:tracePt t="74474" x="3729038" y="2462213"/>
          <p14:tracePt t="74490" x="3833813" y="2462213"/>
          <p14:tracePt t="74507" x="3938588" y="2462213"/>
          <p14:tracePt t="74524" x="4043363" y="2468563"/>
          <p14:tracePt t="74541" x="4133850" y="2468563"/>
          <p14:tracePt t="74557" x="4160838" y="2468563"/>
          <p14:tracePt t="74785" x="4154488" y="2474913"/>
          <p14:tracePt t="74793" x="4148138" y="2474913"/>
          <p14:tracePt t="74807" x="4148138" y="2481263"/>
          <p14:tracePt t="74807" x="4127500" y="2481263"/>
          <p14:tracePt t="74824" x="4121150" y="2481263"/>
          <p14:tracePt t="74840" x="4108450" y="2489200"/>
          <p14:tracePt t="74857" x="4089400" y="2489200"/>
          <p14:tracePt t="74873" x="4075113" y="2495550"/>
          <p14:tracePt t="74890" x="4068763" y="2495550"/>
          <p14:tracePt t="74929" x="4062413" y="2495550"/>
          <p14:tracePt t="75089" x="4068763" y="2495550"/>
          <p14:tracePt t="75097" x="4081463" y="2495550"/>
          <p14:tracePt t="75105" x="4095750" y="2495550"/>
          <p14:tracePt t="75123" x="4108450" y="2495550"/>
          <p14:tracePt t="76193" x="4108450" y="2501900"/>
          <p14:tracePt t="76201" x="4089400" y="2501900"/>
          <p14:tracePt t="76209" x="4068763" y="2508250"/>
          <p14:tracePt t="76217" x="4056063" y="2514600"/>
          <p14:tracePt t="76225" x="4010025" y="2527300"/>
          <p14:tracePt t="76240" x="3963988" y="2527300"/>
          <p14:tracePt t="76256" x="3911600" y="2527300"/>
          <p14:tracePt t="76273" x="3840163" y="2533650"/>
          <p14:tracePt t="76290" x="3802063" y="2533650"/>
          <p14:tracePt t="76306" x="3781425" y="2533650"/>
          <p14:tracePt t="76323" x="3762375" y="2547938"/>
          <p14:tracePt t="76340" x="3749675" y="2554288"/>
          <p14:tracePt t="76356" x="3749675" y="2560638"/>
          <p14:tracePt t="76937" x="3735388" y="2560638"/>
          <p14:tracePt t="76945" x="3709988" y="2560638"/>
          <p14:tracePt t="76956" x="3663950" y="2554288"/>
          <p14:tracePt t="76957" x="3592513" y="2554288"/>
          <p14:tracePt t="76973" x="3506788" y="2554288"/>
          <p14:tracePt t="76989" x="3395663" y="2540000"/>
          <p14:tracePt t="77006" x="3233738" y="2533650"/>
          <p14:tracePt t="77023" x="3070225" y="2527300"/>
          <p14:tracePt t="77039" x="2887663" y="2514600"/>
          <p14:tracePt t="77056" x="2703513" y="2514600"/>
          <p14:tracePt t="77073" x="2430463" y="2514600"/>
          <p14:tracePt t="77089" x="2286000" y="2514600"/>
          <p14:tracePt t="77106" x="2174875" y="2514600"/>
          <p14:tracePt t="77123" x="2070100" y="2540000"/>
          <p14:tracePt t="77139" x="2017713" y="2573338"/>
          <p14:tracePt t="77156" x="1998663" y="2598738"/>
          <p14:tracePt t="77173" x="1985963" y="2625725"/>
          <p14:tracePt t="77189" x="1979613" y="2651125"/>
          <p14:tracePt t="77206" x="1979613" y="2671763"/>
          <p14:tracePt t="77223" x="1979613" y="2697163"/>
          <p14:tracePt t="77239" x="1985963" y="2724150"/>
          <p14:tracePt t="77256" x="1992313" y="2736850"/>
          <p14:tracePt t="77273" x="2017713" y="2762250"/>
          <p14:tracePt t="77289" x="2032000" y="2776538"/>
          <p14:tracePt t="77306" x="2032000" y="2782888"/>
          <p14:tracePt t="77322" x="2038350" y="2789238"/>
          <p14:tracePt t="77339" x="2038350" y="2795588"/>
          <p14:tracePt t="78705" x="2044700" y="2795588"/>
          <p14:tracePt t="78721" x="2063750" y="2795588"/>
          <p14:tracePt t="78739" x="2076450" y="2795588"/>
          <p14:tracePt t="78739" x="2135188" y="2795588"/>
          <p14:tracePt t="78755" x="2208213" y="2801938"/>
          <p14:tracePt t="78772" x="2292350" y="2808288"/>
          <p14:tracePt t="78788" x="2363788" y="2814638"/>
          <p14:tracePt t="78805" x="2409825" y="2814638"/>
          <p14:tracePt t="78822" x="2436813" y="2820988"/>
          <p14:tracePt t="78839" x="2455863" y="2820988"/>
          <p14:tracePt t="78855" x="2481263" y="2820988"/>
          <p14:tracePt t="78872" x="2495550" y="2820988"/>
          <p14:tracePt t="78889" x="2501900" y="2820988"/>
          <p14:tracePt t="78929" x="2508250" y="2820988"/>
          <p14:tracePt t="78939" x="2514600" y="2820988"/>
          <p14:tracePt t="78939" x="2520950" y="2814638"/>
          <p14:tracePt t="78955" x="2527300" y="2814638"/>
          <p14:tracePt t="78972" x="2540000" y="2808288"/>
          <p14:tracePt t="78988" x="2547938" y="2808288"/>
          <p14:tracePt t="79005" x="2566988" y="2808288"/>
          <p14:tracePt t="79022" x="2598738" y="2808288"/>
          <p14:tracePt t="79039" x="2625725" y="2795588"/>
          <p14:tracePt t="79055" x="2651125" y="2776538"/>
          <p14:tracePt t="79072" x="2671763" y="2749550"/>
          <p14:tracePt t="79089" x="2697163" y="2717800"/>
          <p14:tracePt t="79105" x="2697163" y="2678113"/>
          <p14:tracePt t="79122" x="2690813" y="2619375"/>
          <p14:tracePt t="79139" x="2671763" y="2592388"/>
          <p14:tracePt t="79155" x="2651125" y="2566988"/>
          <p14:tracePt t="79172" x="2638425" y="2554288"/>
          <p14:tracePt t="79189" x="2632075" y="2547938"/>
          <p14:tracePt t="79205" x="2619375" y="2540000"/>
          <p14:tracePt t="79222" x="2613025" y="2540000"/>
          <p14:tracePt t="79238" x="2598738" y="2533650"/>
          <p14:tracePt t="79255" x="2592388" y="2533650"/>
          <p14:tracePt t="79272" x="2586038" y="2533650"/>
          <p14:tracePt t="79288" x="2566988" y="2533650"/>
          <p14:tracePt t="79306" x="2554288" y="2533650"/>
          <p14:tracePt t="79322" x="2540000" y="2533650"/>
          <p14:tracePt t="79339" x="2527300" y="2533650"/>
          <p14:tracePt t="79355" x="2514600" y="2533650"/>
          <p14:tracePt t="79372" x="2501900" y="2533650"/>
          <p14:tracePt t="79389" x="2495550" y="2540000"/>
          <p14:tracePt t="79406" x="2468563" y="2560638"/>
          <p14:tracePt t="79422" x="2436813" y="2592388"/>
          <p14:tracePt t="79438" x="2416175" y="2613025"/>
          <p14:tracePt t="79455" x="2403475" y="2632075"/>
          <p14:tracePt t="79472" x="2397125" y="2651125"/>
          <p14:tracePt t="79489" x="2390775" y="2678113"/>
          <p14:tracePt t="79505" x="2390775" y="2703513"/>
          <p14:tracePt t="79522" x="2390775" y="2724150"/>
          <p14:tracePt t="79538" x="2390775" y="2736850"/>
          <p14:tracePt t="79555" x="2403475" y="2755900"/>
          <p14:tracePt t="79572" x="2422525" y="2768600"/>
          <p14:tracePt t="79588" x="2449513" y="2782888"/>
          <p14:tracePt t="79605" x="2489200" y="2782888"/>
          <p14:tracePt t="79621" x="2508250" y="2782888"/>
          <p14:tracePt t="79638" x="2514600" y="2782888"/>
          <p14:tracePt t="79655" x="2520950" y="2782888"/>
          <p14:tracePt t="80921" x="2527300" y="2782888"/>
          <p14:tracePt t="80937" x="2540000" y="2789238"/>
          <p14:tracePt t="80945" x="2547938" y="2789238"/>
          <p14:tracePt t="80955" x="2560638" y="2789238"/>
          <p14:tracePt t="80955" x="2566988" y="2789238"/>
          <p14:tracePt t="80971" x="2573338" y="2789238"/>
          <p14:tracePt t="81073" x="2579688" y="2789238"/>
          <p14:tracePt t="81082" x="2592388" y="2789238"/>
          <p14:tracePt t="81089" x="2598738" y="2789238"/>
          <p14:tracePt t="81097" x="2613025" y="2789238"/>
          <p14:tracePt t="81105" x="2644775" y="2795588"/>
          <p14:tracePt t="81121" x="2659063" y="2795588"/>
          <p14:tracePt t="81369" x="2659063" y="2789238"/>
          <p14:tracePt t="81376" x="2659063" y="2782888"/>
          <p14:tracePt t="81388" x="2659063" y="2776538"/>
          <p14:tracePt t="81433" x="2651125" y="2776538"/>
          <p14:tracePt t="81465" x="2644775" y="2776538"/>
          <p14:tracePt t="81483" x="2638425" y="2782888"/>
          <p14:tracePt t="81553" x="2638425" y="2768600"/>
          <p14:tracePt t="81561" x="2651125" y="2762250"/>
          <p14:tracePt t="81569" x="2651125" y="2743200"/>
          <p14:tracePt t="81574" x="2671763" y="2717800"/>
          <p14:tracePt t="81587" x="2671763" y="2684463"/>
          <p14:tracePt t="81604" x="2671763" y="2659063"/>
          <p14:tracePt t="81621" x="2665413" y="2638425"/>
          <p14:tracePt t="81637" x="2659063" y="2632075"/>
          <p14:tracePt t="81673" x="2651125" y="2632075"/>
          <p14:tracePt t="81689" x="2644775" y="2632075"/>
          <p14:tracePt t="81697" x="2638425" y="2638425"/>
          <p14:tracePt t="81705" x="2619375" y="2671763"/>
          <p14:tracePt t="81705" x="2619375" y="2684463"/>
          <p14:tracePt t="81721" x="2619375" y="2709863"/>
          <p14:tracePt t="81737" x="2619375" y="2736850"/>
          <p14:tracePt t="81754" x="2638425" y="2762250"/>
          <p14:tracePt t="81771" x="2684463" y="2801938"/>
          <p14:tracePt t="81787" x="2724150" y="2814638"/>
          <p14:tracePt t="81804" x="2762250" y="2820988"/>
          <p14:tracePt t="81821" x="2776538" y="2827338"/>
          <p14:tracePt t="82009" x="2789238" y="2827338"/>
          <p14:tracePt t="82017" x="2801938" y="2827338"/>
          <p14:tracePt t="82033" x="2847975" y="2827338"/>
          <p14:tracePt t="82041" x="2900363" y="2827338"/>
          <p14:tracePt t="82049" x="2952750" y="2827338"/>
          <p14:tracePt t="82057" x="3049588" y="2827338"/>
          <p14:tracePt t="82071" x="3148013" y="2835275"/>
          <p14:tracePt t="82087" x="3213100" y="2835275"/>
          <p14:tracePt t="82104" x="3271838" y="2835275"/>
          <p14:tracePt t="82120" x="3305175" y="2835275"/>
          <p14:tracePt t="82137" x="3317875" y="2835275"/>
          <p14:tracePt t="82154" x="3324225" y="2835275"/>
          <p14:tracePt t="82171" x="3344863" y="2835275"/>
          <p14:tracePt t="82187" x="3357563" y="2835275"/>
          <p14:tracePt t="82204" x="3363913" y="2835275"/>
          <p14:tracePt t="82220" x="3382963" y="2841625"/>
          <p14:tracePt t="82237" x="3409950" y="2841625"/>
          <p14:tracePt t="82254" x="3454400" y="2841625"/>
          <p14:tracePt t="82270" x="3513138" y="2835275"/>
          <p14:tracePt t="82287" x="3611563" y="2835275"/>
          <p14:tracePt t="82304" x="3716338" y="2841625"/>
          <p14:tracePt t="82320" x="3867150" y="2841625"/>
          <p14:tracePt t="82337" x="3938588" y="2841625"/>
          <p14:tracePt t="82354" x="4016375" y="2841625"/>
          <p14:tracePt t="82371" x="4062413" y="2841625"/>
          <p14:tracePt t="82387" x="4102100" y="2841625"/>
          <p14:tracePt t="82404" x="4148138" y="2841625"/>
          <p14:tracePt t="82420" x="4192588" y="2841625"/>
          <p14:tracePt t="82437" x="4259263" y="2841625"/>
          <p14:tracePt t="82454" x="4318000" y="2841625"/>
          <p14:tracePt t="82471" x="4368800" y="2841625"/>
          <p14:tracePt t="82487" x="4414838" y="2841625"/>
          <p14:tracePt t="82504" x="4460875" y="2841625"/>
          <p14:tracePt t="82520" x="4513263" y="2841625"/>
          <p14:tracePt t="82537" x="4519613" y="2841625"/>
          <p14:tracePt t="83353" x="4506913" y="2841625"/>
          <p14:tracePt t="83369" x="4494213" y="2835275"/>
          <p14:tracePt t="83377" x="4454525" y="2820988"/>
          <p14:tracePt t="83393" x="4441825" y="2814638"/>
          <p14:tracePt t="83401" x="4414838" y="2801938"/>
          <p14:tracePt t="83409" x="4349750" y="2768600"/>
          <p14:tracePt t="83420" x="4259263" y="2717800"/>
          <p14:tracePt t="83437" x="4133850" y="2690813"/>
          <p14:tracePt t="83453" x="3970338" y="2665413"/>
          <p14:tracePt t="83470" x="3802063" y="2638425"/>
          <p14:tracePt t="83487" x="3624263" y="2592388"/>
          <p14:tracePt t="83503" x="3435350" y="2566988"/>
          <p14:tracePt t="83520" x="3175000" y="2533650"/>
          <p14:tracePt t="83537" x="3070225" y="2527300"/>
          <p14:tracePt t="83553" x="2971800" y="2527300"/>
          <p14:tracePt t="83570" x="2894013" y="2527300"/>
          <p14:tracePt t="83587" x="2814638" y="2520950"/>
          <p14:tracePt t="83603" x="2762250" y="2520950"/>
          <p14:tracePt t="83620" x="2730500" y="2520950"/>
          <p14:tracePt t="83637" x="2717800" y="2520950"/>
          <p14:tracePt t="83653" x="2709863" y="2527300"/>
          <p14:tracePt t="83761" x="2703513" y="2527300"/>
          <p14:tracePt t="83769" x="2697163" y="2527300"/>
          <p14:tracePt t="83777" x="2671763" y="2527300"/>
          <p14:tracePt t="83793" x="2659063" y="2527300"/>
          <p14:tracePt t="83803" x="2632075" y="2527300"/>
          <p14:tracePt t="83809" x="2573338" y="2527300"/>
          <p14:tracePt t="83820" x="2508250" y="2520950"/>
          <p14:tracePt t="83836" x="2455863" y="2520950"/>
          <p14:tracePt t="83853" x="2409825" y="2514600"/>
          <p14:tracePt t="83870" x="2378075" y="2514600"/>
          <p14:tracePt t="83886" x="2351088" y="2514600"/>
          <p14:tracePt t="83903" x="2325688" y="2514600"/>
          <p14:tracePt t="83920" x="2311400" y="2514600"/>
          <p14:tracePt t="83920" x="2298700" y="2514600"/>
          <p14:tracePt t="83937" x="2273300" y="2514600"/>
          <p14:tracePt t="83953" x="2233613" y="2514600"/>
          <p14:tracePt t="83970" x="2201863" y="2514600"/>
          <p14:tracePt t="83987" x="2168525" y="2514600"/>
          <p14:tracePt t="84003" x="2141538" y="2514600"/>
          <p14:tracePt t="84020" x="2103438" y="2514600"/>
          <p14:tracePt t="84037" x="2070100" y="2514600"/>
          <p14:tracePt t="84053" x="2038350" y="2514600"/>
          <p14:tracePt t="84070" x="1992313" y="2514600"/>
          <p14:tracePt t="84086" x="1939925" y="2508250"/>
          <p14:tracePt t="84103" x="1881188" y="2508250"/>
          <p14:tracePt t="84120" x="1816100" y="2508250"/>
          <p14:tracePt t="84136" x="1736725" y="2508250"/>
          <p14:tracePt t="84153" x="1684338" y="2508250"/>
          <p14:tracePt t="84170" x="1639888" y="2508250"/>
          <p14:tracePt t="84186" x="1606550" y="2508250"/>
          <p14:tracePt t="84203" x="1574800" y="2508250"/>
          <p14:tracePt t="84220" x="1554163" y="2508250"/>
          <p14:tracePt t="84236" x="1522413" y="2508250"/>
          <p14:tracePt t="84253" x="1495425" y="2508250"/>
          <p14:tracePt t="84270" x="1455738" y="2508250"/>
          <p14:tracePt t="84286" x="1411288" y="2501900"/>
          <p14:tracePt t="84303" x="1358900" y="2501900"/>
          <p14:tracePt t="84320" x="1312863" y="2501900"/>
          <p14:tracePt t="84336" x="1220788" y="2495550"/>
          <p14:tracePt t="84353" x="1182688" y="2495550"/>
          <p14:tracePt t="84370" x="1143000" y="2495550"/>
          <p14:tracePt t="84386" x="1096963" y="2489200"/>
          <p14:tracePt t="84403" x="1050925" y="2481263"/>
          <p14:tracePt t="84420" x="1012825" y="2474913"/>
          <p14:tracePt t="84436" x="985838" y="2468563"/>
          <p14:tracePt t="84453" x="960438" y="2462213"/>
          <p14:tracePt t="84470" x="939800" y="2455863"/>
          <p14:tracePt t="84486" x="920750" y="2455863"/>
          <p14:tracePt t="84503" x="889000" y="2455863"/>
          <p14:tracePt t="84520" x="868363" y="2443163"/>
          <p14:tracePt t="84536" x="830263" y="2422525"/>
          <p14:tracePt t="84553" x="815975" y="2409825"/>
          <p14:tracePt t="84570" x="790575" y="2403475"/>
          <p14:tracePt t="84586" x="763588" y="2390775"/>
          <p14:tracePt t="84603" x="750888" y="2378075"/>
          <p14:tracePt t="84620" x="738188" y="2363788"/>
          <p14:tracePt t="84636" x="731838" y="2357438"/>
          <p14:tracePt t="84653" x="725488" y="2351088"/>
          <p14:tracePt t="84669" x="719138" y="2338388"/>
          <p14:tracePt t="84686" x="719138" y="2325688"/>
          <p14:tracePt t="84703" x="719138" y="2311400"/>
          <p14:tracePt t="84720" x="719138" y="2298700"/>
          <p14:tracePt t="84736" x="744538" y="2273300"/>
          <p14:tracePt t="84753" x="763588" y="2246313"/>
          <p14:tracePt t="84770" x="796925" y="2233613"/>
          <p14:tracePt t="84786" x="855663" y="2220913"/>
          <p14:tracePt t="84803" x="901700" y="2208213"/>
          <p14:tracePt t="84819" x="939800" y="2201863"/>
          <p14:tracePt t="84836" x="985838" y="2193925"/>
          <p14:tracePt t="84853" x="1031875" y="2187575"/>
          <p14:tracePt t="84869" x="1096963" y="2187575"/>
          <p14:tracePt t="84886" x="1168400" y="2187575"/>
          <p14:tracePt t="84903" x="1247775" y="2187575"/>
          <p14:tracePt t="84920" x="1331913" y="2187575"/>
          <p14:tracePt t="84936" x="1476375" y="2187575"/>
          <p14:tracePt t="84953" x="1560513" y="2187575"/>
          <p14:tracePt t="84970" x="1652588" y="2187575"/>
          <p14:tracePt t="84986" x="1736725" y="2187575"/>
          <p14:tracePt t="85003" x="1803400" y="2187575"/>
          <p14:tracePt t="85019" x="1868488" y="2208213"/>
          <p14:tracePt t="85036" x="1933575" y="2227263"/>
          <p14:tracePt t="85053" x="1985963" y="2260600"/>
          <p14:tracePt t="85069" x="2038350" y="2292350"/>
          <p14:tracePt t="85086" x="2070100" y="2325688"/>
          <p14:tracePt t="85103" x="2103438" y="2344738"/>
          <p14:tracePt t="85119" x="2103438" y="2357438"/>
          <p14:tracePt t="85136" x="2103438" y="2363788"/>
          <p14:tracePt t="85153" x="2097088" y="2363788"/>
          <p14:tracePt t="87800" x="2097088" y="2370138"/>
          <p14:tracePt t="87808" x="2109788" y="2370138"/>
          <p14:tracePt t="87818" x="2135188" y="2378075"/>
          <p14:tracePt t="87819" x="2193925" y="2384425"/>
          <p14:tracePt t="87835" x="2239963" y="2390775"/>
          <p14:tracePt t="87852" x="2266950" y="2390775"/>
          <p14:tracePt t="87868" x="2279650" y="2390775"/>
          <p14:tracePt t="87912" x="2286000" y="2390775"/>
          <p14:tracePt t="87928" x="2298700" y="2390775"/>
          <p14:tracePt t="87940" x="2311400" y="2397125"/>
          <p14:tracePt t="87943" x="2332038" y="2397125"/>
          <p14:tracePt t="87952" x="2416175" y="2430463"/>
          <p14:tracePt t="87968" x="2592388" y="2474913"/>
          <p14:tracePt t="87986" x="2736850" y="2508250"/>
          <p14:tracePt t="88002" x="2835275" y="2508250"/>
          <p14:tracePt t="88018" x="2913063" y="2520950"/>
          <p14:tracePt t="88035" x="2978150" y="2520950"/>
          <p14:tracePt t="88052" x="3024188" y="2520950"/>
          <p14:tracePt t="88068" x="3055938" y="2527300"/>
          <p14:tracePt t="88085" x="3089275" y="2547938"/>
          <p14:tracePt t="88101" x="3135313" y="2566988"/>
          <p14:tracePt t="88118" x="3148013" y="2592388"/>
          <p14:tracePt t="88135" x="3154363" y="2613025"/>
          <p14:tracePt t="88152" x="3154363" y="2632075"/>
          <p14:tracePt t="88168" x="3148013" y="2678113"/>
          <p14:tracePt t="88185" x="3135313" y="2703513"/>
          <p14:tracePt t="88201" x="3128963" y="2717800"/>
          <p14:tracePt t="88264" x="3122613" y="2724150"/>
          <p14:tracePt t="88272" x="3116263" y="2730500"/>
          <p14:tracePt t="88273" x="3108325" y="2743200"/>
          <p14:tracePt t="88285" x="3082925" y="2762250"/>
          <p14:tracePt t="88302" x="3043238" y="2789238"/>
          <p14:tracePt t="88318" x="3011488" y="2808288"/>
          <p14:tracePt t="88335" x="2978150" y="2835275"/>
          <p14:tracePt t="88352" x="2965450" y="2847975"/>
          <p14:tracePt t="88616" x="2971800" y="2847975"/>
          <p14:tracePt t="88624" x="2978150" y="2847975"/>
          <p14:tracePt t="88632" x="3011488" y="2847975"/>
          <p14:tracePt t="88641" x="3024188" y="2847975"/>
          <p14:tracePt t="88651" x="3055938" y="2841625"/>
          <p14:tracePt t="88668" x="3076575" y="2835275"/>
          <p14:tracePt t="88685" x="3082925" y="2827338"/>
          <p14:tracePt t="88701" x="3082925" y="2820988"/>
          <p14:tracePt t="88718" x="3089275" y="2814638"/>
          <p14:tracePt t="88735" x="3089275" y="2801938"/>
          <p14:tracePt t="88751" x="3089275" y="2768600"/>
          <p14:tracePt t="88768" x="3076575" y="2736850"/>
          <p14:tracePt t="88785" x="3070225" y="2709863"/>
          <p14:tracePt t="88801" x="3049588" y="2678113"/>
          <p14:tracePt t="88818" x="3024188" y="2638425"/>
          <p14:tracePt t="88835" x="2990850" y="2606675"/>
          <p14:tracePt t="88851" x="2971800" y="2579688"/>
          <p14:tracePt t="88868" x="2959100" y="2560638"/>
          <p14:tracePt t="88884" x="2938463" y="2547938"/>
          <p14:tracePt t="88901" x="2913063" y="2540000"/>
          <p14:tracePt t="88918" x="2887663" y="2533650"/>
          <p14:tracePt t="88935" x="2873375" y="2533650"/>
          <p14:tracePt t="88951" x="2841625" y="2527300"/>
          <p14:tracePt t="88968" x="2827338" y="2527300"/>
          <p14:tracePt t="89008" x="2820988" y="2527300"/>
          <p14:tracePt t="89032" x="2814638" y="2527300"/>
          <p14:tracePt t="89048" x="2808288" y="2527300"/>
          <p14:tracePt t="89056" x="2795588" y="2527300"/>
          <p14:tracePt t="89072" x="2782888" y="2527300"/>
          <p14:tracePt t="89080" x="2768600" y="2533650"/>
          <p14:tracePt t="89088" x="2762250" y="2533650"/>
          <p14:tracePt t="89101" x="2743200" y="2547938"/>
          <p14:tracePt t="89118" x="2730500" y="2560638"/>
          <p14:tracePt t="89134" x="2717800" y="2579688"/>
          <p14:tracePt t="89151" x="2703513" y="2613025"/>
          <p14:tracePt t="89168" x="2703513" y="2632075"/>
          <p14:tracePt t="89184" x="2703513" y="2659063"/>
          <p14:tracePt t="89201" x="2709863" y="2678113"/>
          <p14:tracePt t="89218" x="2717800" y="2690813"/>
          <p14:tracePt t="89234" x="2730500" y="2703513"/>
          <p14:tracePt t="89251" x="2755900" y="2709863"/>
          <p14:tracePt t="89268" x="2782888" y="2736850"/>
          <p14:tracePt t="89284" x="2795588" y="2743200"/>
          <p14:tracePt t="89301" x="2820988" y="2749550"/>
          <p14:tracePt t="89318" x="2841625" y="2755900"/>
          <p14:tracePt t="89334" x="2873375" y="2755900"/>
          <p14:tracePt t="89351" x="2894013" y="2749550"/>
          <p14:tracePt t="89368" x="2919413" y="2749550"/>
          <p14:tracePt t="89385" x="2925763" y="2749550"/>
          <p14:tracePt t="89401" x="2932113" y="2743200"/>
          <p14:tracePt t="89440" x="2938463" y="2743200"/>
          <p14:tracePt t="89616" x="2932113" y="2743200"/>
          <p14:tracePt t="89632" x="2925763" y="2743200"/>
          <p14:tracePt t="89648" x="2919413" y="2743200"/>
          <p14:tracePt t="89672" x="2919413" y="2749550"/>
          <p14:tracePt t="89680" x="2906713" y="2749550"/>
          <p14:tracePt t="89688" x="2900363" y="2749550"/>
          <p14:tracePt t="89692" x="2894013" y="2743200"/>
          <p14:tracePt t="89701" x="2860675" y="2749550"/>
          <p14:tracePt t="89718" x="2820988" y="2755900"/>
          <p14:tracePt t="89734" x="2755900" y="2768600"/>
          <p14:tracePt t="89751" x="2709863" y="2789238"/>
          <p14:tracePt t="89768" x="2644775" y="2789238"/>
          <p14:tracePt t="89784" x="2573338" y="2795588"/>
          <p14:tracePt t="89801" x="2514600" y="2795588"/>
          <p14:tracePt t="89817" x="2436813" y="2795588"/>
          <p14:tracePt t="89834" x="2351088" y="2795588"/>
          <p14:tracePt t="89851" x="2260600" y="2795588"/>
          <p14:tracePt t="89868" x="2168525" y="2795588"/>
          <p14:tracePt t="89884" x="2057400" y="2795588"/>
          <p14:tracePt t="89901" x="1973263" y="2795588"/>
          <p14:tracePt t="89917" x="1887538" y="2795588"/>
          <p14:tracePt t="89934" x="1795463" y="2795588"/>
          <p14:tracePt t="89952" x="1717675" y="2795588"/>
          <p14:tracePt t="89968" x="1619250" y="2795588"/>
          <p14:tracePt t="89985" x="1463675" y="2808288"/>
          <p14:tracePt t="90002" x="1358900" y="2820988"/>
          <p14:tracePt t="90019" x="1241425" y="2827338"/>
          <p14:tracePt t="90035" x="1136650" y="2835275"/>
          <p14:tracePt t="90052" x="1038225" y="2841625"/>
          <p14:tracePt t="90068" x="939800" y="2854325"/>
          <p14:tracePt t="90085" x="849313" y="2860675"/>
          <p14:tracePt t="90102" x="769938" y="2860675"/>
          <p14:tracePt t="90118" x="711200" y="2860675"/>
          <p14:tracePt t="90135" x="639763" y="2860675"/>
          <p14:tracePt t="90152" x="568325" y="2860675"/>
          <p14:tracePt t="90168" x="515938" y="2860675"/>
          <p14:tracePt t="90185" x="444500" y="2860675"/>
          <p14:tracePt t="90202" x="404813" y="2860675"/>
          <p14:tracePt t="90218" x="398463" y="2860675"/>
          <p14:tracePt t="90235" x="392113" y="2860675"/>
          <p14:tracePt t="90385" x="398463" y="2860675"/>
          <p14:tracePt t="90401" x="404813" y="2860675"/>
          <p14:tracePt t="90409" x="423863" y="2860675"/>
          <p14:tracePt t="90417" x="431800" y="2860675"/>
          <p14:tracePt t="90419" x="463550" y="2860675"/>
          <p14:tracePt t="90435" x="522288" y="2867025"/>
          <p14:tracePt t="90452" x="614363" y="2867025"/>
          <p14:tracePt t="90468" x="704850" y="2867025"/>
          <p14:tracePt t="90485" x="803275" y="2867025"/>
          <p14:tracePt t="90502" x="895350" y="2867025"/>
          <p14:tracePt t="90518" x="954088" y="2867025"/>
          <p14:tracePt t="90535" x="1044575" y="2867025"/>
          <p14:tracePt t="90552" x="1136650" y="2867025"/>
          <p14:tracePt t="90569" x="1287463" y="2867025"/>
          <p14:tracePt t="90586" x="1390650" y="2867025"/>
          <p14:tracePt t="90602" x="1489075" y="2867025"/>
          <p14:tracePt t="90619" x="1600200" y="2867025"/>
          <p14:tracePt t="90635" x="1704975" y="2867025"/>
          <p14:tracePt t="90652" x="1809750" y="2867025"/>
          <p14:tracePt t="90668" x="1952625" y="2867025"/>
          <p14:tracePt t="90685" x="2082800" y="2867025"/>
          <p14:tracePt t="90702" x="2187575" y="2867025"/>
          <p14:tracePt t="90718" x="2246313" y="2867025"/>
          <p14:tracePt t="90735" x="2266950" y="2860675"/>
          <p14:tracePt t="93689" x="2260600" y="2860675"/>
          <p14:tracePt t="93697" x="2252663" y="2860675"/>
          <p14:tracePt t="93713" x="2246313" y="2860675"/>
          <p14:tracePt t="93721" x="2246313" y="2867025"/>
          <p14:tracePt t="93729" x="2239963" y="2867025"/>
          <p14:tracePt t="93737" x="2227263" y="2867025"/>
          <p14:tracePt t="93751" x="2201863" y="2867025"/>
          <p14:tracePt t="93767" x="2174875" y="2873375"/>
          <p14:tracePt t="93784" x="2128838" y="2887663"/>
          <p14:tracePt t="93800" x="2076450" y="2906713"/>
          <p14:tracePt t="93817" x="1992313" y="2946400"/>
          <p14:tracePt t="93834" x="1939925" y="3005138"/>
          <p14:tracePt t="93850" x="1893888" y="3043238"/>
          <p14:tracePt t="93867" x="1862138" y="3089275"/>
          <p14:tracePt t="93884" x="1854200" y="3116263"/>
          <p14:tracePt t="93900" x="1847850" y="3154363"/>
          <p14:tracePt t="93917" x="1841500" y="3181350"/>
          <p14:tracePt t="93934" x="1841500" y="3200400"/>
          <p14:tracePt t="93950" x="1847850" y="3240088"/>
          <p14:tracePt t="93967" x="1868488" y="3265488"/>
          <p14:tracePt t="93984" x="1887538" y="3284538"/>
          <p14:tracePt t="94000" x="1900238" y="3298825"/>
          <p14:tracePt t="94017" x="1893888" y="3298825"/>
          <p14:tracePt t="94033" x="1893888" y="3305175"/>
          <p14:tracePt t="94050" x="1887538" y="3305175"/>
          <p14:tracePt t="94067" x="1868488" y="3317875"/>
          <p14:tracePt t="94083" x="1822450" y="3317875"/>
          <p14:tracePt t="94100" x="1776413" y="3324225"/>
          <p14:tracePt t="94117" x="1698625" y="3324225"/>
          <p14:tracePt t="94133" x="1600200" y="3330575"/>
          <p14:tracePt t="94150" x="1547813" y="3351213"/>
          <p14:tracePt t="94167" x="1516063" y="3351213"/>
          <p14:tracePt t="94183" x="1501775" y="3357563"/>
          <p14:tracePt t="94377" x="1495425" y="3357563"/>
          <p14:tracePt t="94393" x="1501775" y="3357563"/>
          <p14:tracePt t="94401" x="1508125" y="3357563"/>
          <p14:tracePt t="94417" x="1522413" y="3357563"/>
          <p14:tracePt t="94449" x="1501775" y="3357563"/>
          <p14:tracePt t="94457" x="1501775" y="3351213"/>
          <p14:tracePt t="94465" x="1489075" y="3344863"/>
          <p14:tracePt t="94497" x="1508125" y="3336925"/>
          <p14:tracePt t="94505" x="1516063" y="3336925"/>
          <p14:tracePt t="94511" x="1528763" y="3330575"/>
          <p14:tracePt t="94517" x="1541463" y="3330575"/>
          <p14:tracePt t="94793" x="1541463" y="3336925"/>
          <p14:tracePt t="94801" x="1535113" y="3344863"/>
          <p14:tracePt t="94808" x="1522413" y="3344863"/>
          <p14:tracePt t="94817" x="1482725" y="3330575"/>
          <p14:tracePt t="94833" x="1470025" y="3330575"/>
          <p14:tracePt t="94850" x="1443038" y="3324225"/>
          <p14:tracePt t="94866" x="1411288" y="3324225"/>
          <p14:tracePt t="94883" x="1377950" y="3324225"/>
          <p14:tracePt t="94900" x="1346200" y="3324225"/>
          <p14:tracePt t="94917" x="1293813" y="3324225"/>
          <p14:tracePt t="94933" x="1254125" y="3324225"/>
          <p14:tracePt t="94950" x="1208088" y="3324225"/>
          <p14:tracePt t="94966" x="1155700" y="3324225"/>
          <p14:tracePt t="94983" x="1123950" y="3324225"/>
          <p14:tracePt t="95000" x="1084263" y="3324225"/>
          <p14:tracePt t="95016" x="1031875" y="3324225"/>
          <p14:tracePt t="95033" x="1019175" y="3317875"/>
          <p14:tracePt t="95050" x="1012825" y="3317875"/>
          <p14:tracePt t="95066" x="998538" y="3317875"/>
          <p14:tracePt t="95083" x="992188" y="3317875"/>
          <p14:tracePt t="95100" x="985838" y="3317875"/>
          <p14:tracePt t="95116" x="985838" y="3311525"/>
          <p14:tracePt t="95225" x="992188" y="3311525"/>
          <p14:tracePt t="95241" x="998538" y="3311525"/>
          <p14:tracePt t="95250" x="1012825" y="3311525"/>
          <p14:tracePt t="95257" x="1038225" y="3311525"/>
          <p14:tracePt t="95270" x="1071563" y="3317875"/>
          <p14:tracePt t="95283" x="1109663" y="3324225"/>
          <p14:tracePt t="95300" x="1162050" y="3324225"/>
          <p14:tracePt t="95316" x="1247775" y="3336925"/>
          <p14:tracePt t="95333" x="1325563" y="3336925"/>
          <p14:tracePt t="95350" x="1436688" y="3344863"/>
          <p14:tracePt t="95366" x="1560513" y="3344863"/>
          <p14:tracePt t="95383" x="1684338" y="3344863"/>
          <p14:tracePt t="95400" x="1816100" y="3344863"/>
          <p14:tracePt t="95416" x="1946275" y="3344863"/>
          <p14:tracePt t="95416" x="2005013" y="3344863"/>
          <p14:tracePt t="95433" x="2116138" y="3344863"/>
          <p14:tracePt t="95450" x="2214563" y="3344863"/>
          <p14:tracePt t="95466" x="2311400" y="3344863"/>
          <p14:tracePt t="95483" x="2370138" y="3336925"/>
          <p14:tracePt t="95500" x="2422525" y="3336925"/>
          <p14:tracePt t="95516" x="2449513" y="3336925"/>
          <p14:tracePt t="95533" x="2462213" y="3336925"/>
          <p14:tracePt t="95550" x="2462213" y="3330575"/>
          <p14:tracePt t="95609" x="2468563" y="3330575"/>
          <p14:tracePt t="96185" x="2481263" y="3330575"/>
          <p14:tracePt t="96193" x="2495550" y="3330575"/>
          <p14:tracePt t="96200" x="2540000" y="3330575"/>
          <p14:tracePt t="96216" x="2598738" y="3330575"/>
          <p14:tracePt t="96233" x="2644775" y="3330575"/>
          <p14:tracePt t="96249" x="2684463" y="3330575"/>
          <p14:tracePt t="96289" x="2690813" y="3330575"/>
          <p14:tracePt t="96293" x="2697163" y="3330575"/>
          <p14:tracePt t="96301" x="2717800" y="3330575"/>
          <p14:tracePt t="96316" x="2755900" y="3324225"/>
          <p14:tracePt t="96333" x="2782888" y="3324225"/>
          <p14:tracePt t="96349" x="2801938" y="3324225"/>
          <p14:tracePt t="96366" x="2814638" y="3324225"/>
          <p14:tracePt t="96383" x="2820988" y="3324225"/>
          <p14:tracePt t="96433" x="2814638" y="3324225"/>
          <p14:tracePt t="96481" x="2808288" y="3324225"/>
          <p14:tracePt t="96489" x="2801938" y="3324225"/>
          <p14:tracePt t="96491" x="2795588" y="3305175"/>
          <p14:tracePt t="96499" x="2795588" y="3292475"/>
          <p14:tracePt t="96516" x="2776538" y="3284538"/>
          <p14:tracePt t="96533" x="2768600" y="3278188"/>
          <p14:tracePt t="96549" x="2755900" y="3271838"/>
          <p14:tracePt t="96585" x="2749550" y="3271838"/>
          <p14:tracePt t="96617" x="2743200" y="3271838"/>
          <p14:tracePt t="96649" x="2736850" y="3271838"/>
          <p14:tracePt t="96657" x="2736850" y="3278188"/>
          <p14:tracePt t="96666" x="2730500" y="3278188"/>
          <p14:tracePt t="96961" x="2743200" y="3278188"/>
          <p14:tracePt t="96969" x="2762250" y="3278188"/>
          <p14:tracePt t="96977" x="2789238" y="3284538"/>
          <p14:tracePt t="96985" x="2841625" y="3284538"/>
          <p14:tracePt t="96999" x="2900363" y="3284538"/>
          <p14:tracePt t="97016" x="2965450" y="3284538"/>
          <p14:tracePt t="97032" x="3055938" y="3292475"/>
          <p14:tracePt t="97049" x="3101975" y="3292475"/>
          <p14:tracePt t="97066" x="3128963" y="3292475"/>
          <p14:tracePt t="97082" x="3167063" y="3292475"/>
          <p14:tracePt t="97099" x="3219450" y="3292475"/>
          <p14:tracePt t="97116" x="3284538" y="3292475"/>
          <p14:tracePt t="97132" x="3351213" y="3292475"/>
          <p14:tracePt t="97149" x="3435350" y="3292475"/>
          <p14:tracePt t="97166" x="3500438" y="3292475"/>
          <p14:tracePt t="97182" x="3565525" y="3292475"/>
          <p14:tracePt t="97199" x="3624263" y="3292475"/>
          <p14:tracePt t="97216" x="3670300" y="3284538"/>
          <p14:tracePt t="97232" x="3697288" y="3278188"/>
          <p14:tracePt t="97249" x="3709988" y="3271838"/>
          <p14:tracePt t="97353" x="3703638" y="3271838"/>
          <p14:tracePt t="97361" x="3697288" y="3271838"/>
          <p14:tracePt t="97369" x="3683000" y="3271838"/>
          <p14:tracePt t="97382" x="3670300" y="3271838"/>
          <p14:tracePt t="97383" x="3624263" y="3271838"/>
          <p14:tracePt t="97399" x="3546475" y="3271838"/>
          <p14:tracePt t="97416" x="3441700" y="3271838"/>
          <p14:tracePt t="97432" x="3252788" y="3271838"/>
          <p14:tracePt t="97449" x="3122613" y="3259138"/>
          <p14:tracePt t="97466" x="2997200" y="3259138"/>
          <p14:tracePt t="97482" x="2894013" y="3259138"/>
          <p14:tracePt t="97499" x="2795588" y="3259138"/>
          <p14:tracePt t="97516" x="2724150" y="3259138"/>
          <p14:tracePt t="97532" x="2684463" y="3259138"/>
          <p14:tracePt t="97549" x="2665413" y="3259138"/>
          <p14:tracePt t="97633" x="2671763" y="3259138"/>
          <p14:tracePt t="97641" x="2703513" y="3259138"/>
          <p14:tracePt t="97646" x="2749550" y="3252788"/>
          <p14:tracePt t="97665" x="2847975" y="3252788"/>
          <p14:tracePt t="97666" x="3005138" y="3252788"/>
          <p14:tracePt t="97682" x="3187700" y="3252788"/>
          <p14:tracePt t="97699" x="3429000" y="3259138"/>
          <p14:tracePt t="97716" x="3598863" y="3265488"/>
          <p14:tracePt t="97732" x="3697288" y="3265488"/>
          <p14:tracePt t="97749" x="3716338" y="3265488"/>
          <p14:tracePt t="98297" x="3722688" y="3265488"/>
          <p14:tracePt t="98305" x="3741738" y="3265488"/>
          <p14:tracePt t="98315" x="3768725" y="3265488"/>
          <p14:tracePt t="98315" x="3821113" y="3265488"/>
          <p14:tracePt t="98332" x="3852863" y="3259138"/>
          <p14:tracePt t="98349" x="3867150" y="3252788"/>
          <p14:tracePt t="98409" x="3860800" y="3252788"/>
          <p14:tracePt t="98417" x="3852863" y="3252788"/>
          <p14:tracePt t="98425" x="3852863" y="3246438"/>
          <p14:tracePt t="98438" x="3846513" y="3246438"/>
          <p14:tracePt t="98448" x="3833813" y="3240088"/>
          <p14:tracePt t="98489" x="3833813" y="3233738"/>
          <p14:tracePt t="98503" x="3833813" y="3219450"/>
          <p14:tracePt t="98504" x="3833813" y="3194050"/>
          <p14:tracePt t="98515" x="3840163" y="3181350"/>
          <p14:tracePt t="98532" x="3840163" y="3167063"/>
          <p14:tracePt t="98548" x="3852863" y="3154363"/>
          <p14:tracePt t="98565" x="3867150" y="3141663"/>
          <p14:tracePt t="98582" x="3873500" y="3141663"/>
          <p14:tracePt t="98598" x="3879850" y="3141663"/>
          <p14:tracePt t="98777" x="3879850" y="3135313"/>
          <p14:tracePt t="98785" x="3886200" y="3135313"/>
          <p14:tracePt t="98797" x="3892550" y="3135313"/>
          <p14:tracePt t="98803" x="3898900" y="3135313"/>
          <p14:tracePt t="98815" x="3911600" y="3135313"/>
          <p14:tracePt t="98832" x="3932238" y="3135313"/>
          <p14:tracePt t="98848" x="3997325" y="3135313"/>
          <p14:tracePt t="98865" x="4037013" y="3135313"/>
          <p14:tracePt t="98882" x="4081463" y="3135313"/>
          <p14:tracePt t="98898" x="4114800" y="3135313"/>
          <p14:tracePt t="98915" x="4167188" y="3135313"/>
          <p14:tracePt t="98931" x="4251325" y="3135313"/>
          <p14:tracePt t="98948" x="4343400" y="3135313"/>
          <p14:tracePt t="98965" x="4448175" y="3135313"/>
          <p14:tracePt t="98982" x="4546600" y="3135313"/>
          <p14:tracePt t="98998" x="4630738" y="3135313"/>
          <p14:tracePt t="99015" x="4695825" y="3135313"/>
          <p14:tracePt t="99031" x="4775200" y="3135313"/>
          <p14:tracePt t="99048" x="4878388" y="3135313"/>
          <p14:tracePt t="99065" x="4951413" y="3135313"/>
          <p14:tracePt t="99081" x="5022850" y="3135313"/>
          <p14:tracePt t="99098" x="5100638" y="3135313"/>
          <p14:tracePt t="99115" x="5205413" y="3135313"/>
          <p14:tracePt t="99131" x="5316538" y="3135313"/>
          <p14:tracePt t="99148" x="5440363" y="3135313"/>
          <p14:tracePt t="99165" x="5551488" y="3135313"/>
          <p14:tracePt t="99181" x="5668963" y="3128963"/>
          <p14:tracePt t="99198" x="5754688" y="3128963"/>
          <p14:tracePt t="99215" x="5859463" y="3128963"/>
          <p14:tracePt t="99231" x="5949950" y="3128963"/>
          <p14:tracePt t="99248" x="6100763" y="3122613"/>
          <p14:tracePt t="99265" x="6184900" y="3122613"/>
          <p14:tracePt t="99281" x="6264275" y="3122613"/>
          <p14:tracePt t="99298" x="6329363" y="3122613"/>
          <p14:tracePt t="99315" x="6388100" y="3122613"/>
          <p14:tracePt t="99331" x="6465888" y="3122613"/>
          <p14:tracePt t="99348" x="6551613" y="3122613"/>
          <p14:tracePt t="99365" x="6610350" y="3122613"/>
          <p14:tracePt t="99381" x="6669088" y="3122613"/>
          <p14:tracePt t="99398" x="6707188" y="3116263"/>
          <p14:tracePt t="99415" x="6740525" y="3116263"/>
          <p14:tracePt t="99431" x="6780213" y="3116263"/>
          <p14:tracePt t="99448" x="6851650" y="3116263"/>
          <p14:tracePt t="99465" x="6897688" y="3116263"/>
          <p14:tracePt t="99481" x="6935788" y="3116263"/>
          <p14:tracePt t="99498" x="6969125" y="3116263"/>
          <p14:tracePt t="99515" x="6988175" y="3116263"/>
          <p14:tracePt t="99532" x="6994525" y="3116263"/>
          <p14:tracePt t="99548" x="7002463" y="3116263"/>
          <p14:tracePt t="99681" x="6994525" y="3116263"/>
          <p14:tracePt t="99689" x="6988175" y="3116263"/>
          <p14:tracePt t="99692" x="6981825" y="3116263"/>
          <p14:tracePt t="99698" x="6975475" y="3116263"/>
          <p14:tracePt t="99715" x="6956425" y="3116263"/>
          <p14:tracePt t="99731" x="6923088" y="3116263"/>
          <p14:tracePt t="99748" x="6864350" y="3116263"/>
          <p14:tracePt t="99765" x="6786563" y="3116263"/>
          <p14:tracePt t="99781" x="6681788" y="3116263"/>
          <p14:tracePt t="99798" x="6577013" y="3116263"/>
          <p14:tracePt t="99814" x="6453188" y="3116263"/>
          <p14:tracePt t="99831" x="6348413" y="3116263"/>
          <p14:tracePt t="99848" x="6218238" y="3116263"/>
          <p14:tracePt t="99865" x="6048375" y="3116263"/>
          <p14:tracePt t="99881" x="5943600" y="3122613"/>
          <p14:tracePt t="99898" x="5819775" y="3128963"/>
          <p14:tracePt t="99914" x="5695950" y="3141663"/>
          <p14:tracePt t="99931" x="5584825" y="3141663"/>
          <p14:tracePt t="99948" x="5486400" y="3141663"/>
          <p14:tracePt t="99964" x="5394325" y="3141663"/>
          <p14:tracePt t="99981" x="5316538" y="3141663"/>
          <p14:tracePt t="99998" x="5224463" y="3148013"/>
          <p14:tracePt t="100014" x="5146675" y="3160713"/>
          <p14:tracePt t="100031" x="5068888" y="3160713"/>
          <p14:tracePt t="100048" x="4957763" y="3160713"/>
          <p14:tracePt t="100065" x="4884738" y="3160713"/>
          <p14:tracePt t="100081" x="4813300" y="3167063"/>
          <p14:tracePt t="100098" x="4754563" y="3160713"/>
          <p14:tracePt t="100114" x="4683125" y="3160713"/>
          <p14:tracePt t="100131" x="4611688" y="3160713"/>
          <p14:tracePt t="100148" x="4559300" y="3160713"/>
          <p14:tracePt t="100164" x="4532313" y="3160713"/>
          <p14:tracePt t="100265" x="4519613" y="3167063"/>
          <p14:tracePt t="100281" x="4513263" y="3167063"/>
          <p14:tracePt t="100465" x="4506913" y="3167063"/>
          <p14:tracePt t="100473" x="4479925" y="3167063"/>
          <p14:tracePt t="100481" x="4448175" y="3167063"/>
          <p14:tracePt t="100484" x="4356100" y="3167063"/>
          <p14:tracePt t="100498" x="4251325" y="3167063"/>
          <p14:tracePt t="100514" x="4121150" y="3167063"/>
          <p14:tracePt t="100531" x="3963988" y="3167063"/>
          <p14:tracePt t="100548" x="3833813" y="3167063"/>
          <p14:tracePt t="100564" x="3676650" y="3148013"/>
          <p14:tracePt t="100581" x="3521075" y="3135313"/>
          <p14:tracePt t="100598" x="3395663" y="3116263"/>
          <p14:tracePt t="100614" x="3317875" y="3089275"/>
          <p14:tracePt t="100631" x="3225800" y="3070225"/>
          <p14:tracePt t="100648" x="3141663" y="3030538"/>
          <p14:tracePt t="100664" x="2984500" y="2978150"/>
          <p14:tracePt t="100681" x="2879725" y="2946400"/>
          <p14:tracePt t="100698" x="2782888" y="2894013"/>
          <p14:tracePt t="100714" x="2709863" y="2860675"/>
          <p14:tracePt t="100731" x="2665413" y="2814638"/>
          <p14:tracePt t="100747" x="2606675" y="2789238"/>
          <p14:tracePt t="100764" x="2560638" y="2755900"/>
          <p14:tracePt t="100781" x="2527300" y="2736850"/>
          <p14:tracePt t="100797" x="2495550" y="2717800"/>
          <p14:tracePt t="100814" x="2455863" y="2697163"/>
          <p14:tracePt t="100831" x="2390775" y="2665413"/>
          <p14:tracePt t="100847" x="2370138" y="2651125"/>
          <p14:tracePt t="100864" x="2344738" y="2638425"/>
          <p14:tracePt t="100881" x="2332038" y="2632075"/>
          <p14:tracePt t="100897" x="2325688" y="2632075"/>
          <p14:tracePt t="101345" x="2332038" y="2632075"/>
          <p14:tracePt t="101409" x="2338388" y="2632075"/>
          <p14:tracePt t="101433" x="2344738" y="2632075"/>
          <p14:tracePt t="101457" x="2351088" y="2632075"/>
          <p14:tracePt t="101465" x="2363788" y="2632075"/>
          <p14:tracePt t="101481" x="2370138" y="2632075"/>
          <p14:tracePt t="101481" x="2384425" y="2632075"/>
          <p14:tracePt t="101497" x="2397125" y="2632075"/>
          <p14:tracePt t="101514" x="2416175" y="2632075"/>
          <p14:tracePt t="101531" x="2443163" y="2632075"/>
          <p14:tracePt t="101547" x="2474913" y="2638425"/>
          <p14:tracePt t="101564" x="2527300" y="2651125"/>
          <p14:tracePt t="101581" x="2579688" y="2651125"/>
          <p14:tracePt t="101597" x="2659063" y="2671763"/>
          <p14:tracePt t="101614" x="2724150" y="2690813"/>
          <p14:tracePt t="101630" x="2795588" y="2730500"/>
          <p14:tracePt t="101647" x="2906713" y="2743200"/>
          <p14:tracePt t="101664" x="3024188" y="2782888"/>
          <p14:tracePt t="101664" x="3095625" y="2808288"/>
          <p14:tracePt t="101681" x="3259138" y="2814638"/>
          <p14:tracePt t="101697" x="3389313" y="2820988"/>
          <p14:tracePt t="101714" x="3494088" y="2841625"/>
          <p14:tracePt t="101730" x="3579813" y="2854325"/>
          <p14:tracePt t="101747" x="3683000" y="2887663"/>
          <p14:tracePt t="101764" x="3794125" y="2925763"/>
          <p14:tracePt t="101780" x="3925888" y="2971800"/>
          <p14:tracePt t="101797" x="4043363" y="2997200"/>
          <p14:tracePt t="101814" x="4114800" y="3017838"/>
          <p14:tracePt t="101830" x="4160838" y="3030538"/>
          <p14:tracePt t="101847" x="4186238" y="3036888"/>
          <p14:tracePt t="101945" x="4192588" y="3036888"/>
          <p14:tracePt t="101953" x="4206875" y="3036888"/>
          <p14:tracePt t="101961" x="4213225" y="3036888"/>
          <p14:tracePt t="101961" x="4225925" y="3043238"/>
          <p14:tracePt t="101969" x="4232275" y="3043238"/>
          <p14:tracePt t="102153" x="4225925" y="3043238"/>
          <p14:tracePt t="102161" x="4219575" y="3043238"/>
          <p14:tracePt t="102174" x="4206875" y="3049588"/>
          <p14:tracePt t="102174" x="4186238" y="3049588"/>
          <p14:tracePt t="102180" x="4121150" y="3049588"/>
          <p14:tracePt t="102197" x="4022725" y="3063875"/>
          <p14:tracePt t="102214" x="3944938" y="3070225"/>
          <p14:tracePt t="102230" x="3892550" y="3070225"/>
          <p14:tracePt t="102247" x="3867150" y="3070225"/>
          <p14:tracePt t="102264" x="3852863" y="3082925"/>
          <p14:tracePt t="102305" x="3852863" y="3089275"/>
          <p14:tracePt t="102313" x="3860800" y="3089275"/>
          <p14:tracePt t="102330" x="3886200" y="3101975"/>
          <p14:tracePt t="102332" x="3911600" y="3108325"/>
          <p14:tracePt t="102347" x="3978275" y="3128963"/>
          <p14:tracePt t="102363" x="4081463" y="3154363"/>
          <p14:tracePt t="102380" x="4219575" y="3154363"/>
          <p14:tracePt t="102397" x="4368800" y="3167063"/>
          <p14:tracePt t="102414" x="4473575" y="3175000"/>
          <p14:tracePt t="102430" x="4572000" y="3175000"/>
          <p14:tracePt t="102447" x="4664075" y="3175000"/>
          <p14:tracePt t="102463" x="4781550" y="3175000"/>
          <p14:tracePt t="102480" x="4964113" y="3175000"/>
          <p14:tracePt t="102497" x="5100638" y="3175000"/>
          <p14:tracePt t="102513" x="5211763" y="3175000"/>
          <p14:tracePt t="102530" x="5291138" y="3175000"/>
          <p14:tracePt t="102547" x="5341938" y="3160713"/>
          <p14:tracePt t="102564" x="5368925" y="3148013"/>
          <p14:tracePt t="102580" x="5414963" y="3122613"/>
          <p14:tracePt t="102597" x="5427663" y="3095625"/>
          <p14:tracePt t="102613" x="5440363" y="3063875"/>
          <p14:tracePt t="102630" x="5446713" y="3024188"/>
          <p14:tracePt t="102647" x="5446713" y="2984500"/>
          <p14:tracePt t="102663" x="5427663" y="2946400"/>
          <p14:tracePt t="102681" x="5414963" y="2919413"/>
          <p14:tracePt t="102697" x="5408613" y="2894013"/>
          <p14:tracePt t="102713" x="5375275" y="2867025"/>
          <p14:tracePt t="102730" x="5316538" y="2835275"/>
          <p14:tracePt t="102747" x="5232400" y="2820988"/>
          <p14:tracePt t="102763" x="5121275" y="2808288"/>
          <p14:tracePt t="102780" x="5016500" y="2808288"/>
          <p14:tracePt t="102797" x="4918075" y="2808288"/>
          <p14:tracePt t="102814" x="4833938" y="2808288"/>
          <p14:tracePt t="102830" x="4760913" y="2808288"/>
          <p14:tracePt t="102847" x="4683125" y="2808288"/>
          <p14:tracePt t="102864" x="4591050" y="2827338"/>
          <p14:tracePt t="102880" x="4441825" y="2894013"/>
          <p14:tracePt t="102897" x="4349750" y="2938463"/>
          <p14:tracePt t="102913" x="4291013" y="2997200"/>
          <p14:tracePt t="102930" x="4232275" y="3049588"/>
          <p14:tracePt t="102947" x="4192588" y="3095625"/>
          <p14:tracePt t="102963" x="4186238" y="3148013"/>
          <p14:tracePt t="102980" x="4192588" y="3194050"/>
          <p14:tracePt t="102997" x="4219575" y="3252788"/>
          <p14:tracePt t="103013" x="4284663" y="3324225"/>
          <p14:tracePt t="103030" x="4408488" y="3376613"/>
          <p14:tracePt t="103047" x="4532313" y="3376613"/>
          <p14:tracePt t="103063" x="4702175" y="3395663"/>
          <p14:tracePt t="103080" x="4918075" y="3395663"/>
          <p14:tracePt t="103097" x="4995863" y="3389313"/>
          <p14:tracePt t="103113" x="5035550" y="3376613"/>
          <p14:tracePt t="103130" x="5054600" y="3363913"/>
          <p14:tracePt t="103147" x="5054600" y="3357563"/>
          <p14:tracePt t="103225" x="5048250" y="3357563"/>
          <p14:tracePt t="104024" x="5062538" y="3357563"/>
          <p14:tracePt t="104032" x="5081588" y="3351213"/>
          <p14:tracePt t="104040" x="5100638" y="3351213"/>
          <p14:tracePt t="104047" x="5146675" y="3351213"/>
          <p14:tracePt t="104063" x="5211763" y="3344863"/>
          <p14:tracePt t="104079" x="5283200" y="3344863"/>
          <p14:tracePt t="104096" x="5375275" y="3324225"/>
          <p14:tracePt t="104113" x="5421313" y="3305175"/>
          <p14:tracePt t="104129" x="5453063" y="3292475"/>
          <p14:tracePt t="104146" x="5473700" y="3284538"/>
          <p14:tracePt t="104163" x="5486400" y="3284538"/>
          <p14:tracePt t="104179" x="5492750" y="3278188"/>
          <p14:tracePt t="104196" x="5511800" y="3271838"/>
          <p14:tracePt t="104213" x="5532438" y="3265488"/>
          <p14:tracePt t="104229" x="5551488" y="3259138"/>
          <p14:tracePt t="104246" x="5584825" y="3259138"/>
          <p14:tracePt t="104263" x="5610225" y="3259138"/>
          <p14:tracePt t="104279" x="5616575" y="3259138"/>
          <p14:tracePt t="104296" x="5622925" y="3259138"/>
          <p14:tracePt t="104584" x="5630863" y="3259138"/>
          <p14:tracePt t="104592" x="5637213" y="3259138"/>
          <p14:tracePt t="104600" x="5668963" y="3259138"/>
          <p14:tracePt t="104616" x="5681663" y="3259138"/>
          <p14:tracePt t="104624" x="5695950" y="3259138"/>
          <p14:tracePt t="104632" x="5715000" y="3259138"/>
          <p14:tracePt t="104646" x="5727700" y="3259138"/>
          <p14:tracePt t="104663" x="5748338" y="3259138"/>
          <p14:tracePt t="104679" x="5767388" y="3265488"/>
          <p14:tracePt t="104696" x="5813425" y="3271838"/>
          <p14:tracePt t="104713" x="5859463" y="3271838"/>
          <p14:tracePt t="104729" x="5918200" y="3284538"/>
          <p14:tracePt t="104746" x="5976938" y="3284538"/>
          <p14:tracePt t="104763" x="6061075" y="3292475"/>
          <p14:tracePt t="104779" x="6146800" y="3298825"/>
          <p14:tracePt t="104796" x="6237288" y="3298825"/>
          <p14:tracePt t="104813" x="6323013" y="3298825"/>
          <p14:tracePt t="104829" x="6413500" y="3298825"/>
          <p14:tracePt t="104846" x="6511925" y="3278188"/>
          <p14:tracePt t="104862" x="6583363" y="3265488"/>
          <p14:tracePt t="104879" x="6648450" y="3233738"/>
          <p14:tracePt t="104896" x="6721475" y="3160713"/>
          <p14:tracePt t="104913" x="6753225" y="3116263"/>
          <p14:tracePt t="104929" x="6780213" y="3063875"/>
          <p14:tracePt t="104946" x="6786563" y="3024188"/>
          <p14:tracePt t="104962" x="6786563" y="2997200"/>
          <p14:tracePt t="104979" x="6780213" y="2965450"/>
          <p14:tracePt t="104996" x="6773863" y="2925763"/>
          <p14:tracePt t="105013" x="6765925" y="2900363"/>
          <p14:tracePt t="105029" x="6753225" y="2867025"/>
          <p14:tracePt t="105046" x="6727825" y="2835275"/>
          <p14:tracePt t="105062" x="6694488" y="2789238"/>
          <p14:tracePt t="105079" x="6642100" y="2776538"/>
          <p14:tracePt t="105096" x="6564313" y="2768600"/>
          <p14:tracePt t="105113" x="6492875" y="2768600"/>
          <p14:tracePt t="105129" x="6413500" y="2782888"/>
          <p14:tracePt t="105146" x="6354763" y="2814638"/>
          <p14:tracePt t="105162" x="6296025" y="2835275"/>
          <p14:tracePt t="105179" x="6237288" y="2873375"/>
          <p14:tracePt t="105196" x="6165850" y="2925763"/>
          <p14:tracePt t="105212" x="6113463" y="2984500"/>
          <p14:tracePt t="105229" x="6080125" y="3036888"/>
          <p14:tracePt t="105246" x="6067425" y="3076575"/>
          <p14:tracePt t="105262" x="6061075" y="3122613"/>
          <p14:tracePt t="105279" x="6054725" y="3154363"/>
          <p14:tracePt t="105296" x="6119813" y="3225800"/>
          <p14:tracePt t="105313" x="6191250" y="3278188"/>
          <p14:tracePt t="105329" x="6302375" y="3311525"/>
          <p14:tracePt t="105346" x="6413500" y="3311525"/>
          <p14:tracePt t="105362" x="6465888" y="3311525"/>
          <p14:tracePt t="105379" x="6472238" y="3298825"/>
          <p14:tracePt t="105396" x="6472238" y="3292475"/>
          <p14:tracePt t="105412" x="6472238" y="3284538"/>
          <p14:tracePt t="105480" x="6465888" y="3284538"/>
          <p14:tracePt t="105504" x="6459538" y="3284538"/>
          <p14:tracePt t="105528" x="6459538" y="3292475"/>
          <p14:tracePt t="106088" x="6453188" y="3292475"/>
          <p14:tracePt t="106112" x="6440488" y="3292475"/>
          <p14:tracePt t="106120" x="6434138" y="3292475"/>
          <p14:tracePt t="106129" x="6426200" y="3292475"/>
          <p14:tracePt t="106129" x="6419850" y="3292475"/>
          <p14:tracePt t="106304" x="6407150" y="3292475"/>
          <p14:tracePt t="106312" x="6381750" y="3292475"/>
          <p14:tracePt t="106320" x="6308725" y="3292475"/>
          <p14:tracePt t="106329" x="6211888" y="3298825"/>
          <p14:tracePt t="106345" x="6119813" y="3305175"/>
          <p14:tracePt t="106362" x="6035675" y="3305175"/>
          <p14:tracePt t="106379" x="5956300" y="3305175"/>
          <p14:tracePt t="106395" x="5878513" y="3305175"/>
          <p14:tracePt t="106412" x="5786438" y="3305175"/>
          <p14:tracePt t="106429" x="5689600" y="3305175"/>
          <p14:tracePt t="106445" x="5597525" y="3305175"/>
          <p14:tracePt t="106462" x="5526088" y="3305175"/>
          <p14:tracePt t="106479" x="5453063" y="3305175"/>
          <p14:tracePt t="106495" x="5402263" y="3305175"/>
          <p14:tracePt t="106512" x="5329238" y="3305175"/>
          <p14:tracePt t="106529" x="5297488" y="3305175"/>
          <p14:tracePt t="106545" x="5276850" y="3305175"/>
          <p14:tracePt t="106562" x="5270500" y="3305175"/>
          <p14:tracePt t="106720" x="5276850" y="3298825"/>
          <p14:tracePt t="106729" x="5291138" y="3298825"/>
          <p14:tracePt t="106729" x="5329238" y="3292475"/>
          <p14:tracePt t="106745" x="5387975" y="3278188"/>
          <p14:tracePt t="106762" x="5421313" y="3265488"/>
          <p14:tracePt t="106779" x="5440363" y="3259138"/>
          <p14:tracePt t="106872" x="5434013" y="3259138"/>
          <p14:tracePt t="106880" x="5427663" y="3265488"/>
          <p14:tracePt t="106895" x="5421313" y="3265488"/>
          <p14:tracePt t="106895" x="5408613" y="3278188"/>
          <p14:tracePt t="106912" x="5394325" y="3284538"/>
          <p14:tracePt t="106928" x="5381625" y="3284538"/>
          <p14:tracePt t="107256" x="5375275" y="3284538"/>
          <p14:tracePt t="107336" x="5375275" y="3278188"/>
          <p14:tracePt t="107346" x="5362575" y="3278188"/>
          <p14:tracePt t="107348" x="5297488" y="3278188"/>
          <p14:tracePt t="107362" x="5251450" y="3278188"/>
          <p14:tracePt t="107378" x="5218113" y="3278188"/>
          <p14:tracePt t="107395" x="5192713" y="3278188"/>
          <p14:tracePt t="107411" x="5186363" y="3278188"/>
          <p14:tracePt t="107865" x="5180013" y="3278188"/>
          <p14:tracePt t="107873" x="5173663" y="3271838"/>
          <p14:tracePt t="107881" x="5153025" y="3271838"/>
          <p14:tracePt t="107881" x="5140325" y="3259138"/>
          <p14:tracePt t="107896" x="5121275" y="3240088"/>
          <p14:tracePt t="107912" x="5094288" y="3206750"/>
          <p14:tracePt t="107929" x="5075238" y="3181350"/>
          <p14:tracePt t="108033" x="5075238" y="3187700"/>
          <p14:tracePt t="108041" x="5075238" y="3194050"/>
          <p14:tracePt t="108048" x="5075238" y="3213100"/>
          <p14:tracePt t="108062" x="5094288" y="3240088"/>
          <p14:tracePt t="108079" x="5106988" y="3246438"/>
          <p14:tracePt t="108096" x="5113338" y="3246438"/>
          <p14:tracePt t="108129" x="5113338" y="3240088"/>
          <p14:tracePt t="108130" x="5121275" y="3225800"/>
          <p14:tracePt t="108146" x="5127625" y="3200400"/>
          <p14:tracePt t="108162" x="5127625" y="3181350"/>
          <p14:tracePt t="108249" x="5121275" y="3187700"/>
          <p14:tracePt t="108257" x="5121275" y="3200400"/>
          <p14:tracePt t="108265" x="5121275" y="3233738"/>
          <p14:tracePt t="108279" x="5173663" y="3284538"/>
          <p14:tracePt t="108295" x="5251450" y="3324225"/>
          <p14:tracePt t="108312" x="5387975" y="3330575"/>
          <p14:tracePt t="108329" x="5630863" y="3336925"/>
          <p14:tracePt t="108346" x="5792788" y="3336925"/>
          <p14:tracePt t="108362" x="5910263" y="3317875"/>
          <p14:tracePt t="108379" x="5983288" y="3298825"/>
          <p14:tracePt t="108395" x="6021388" y="3271838"/>
          <p14:tracePt t="108412" x="6035675" y="3240088"/>
          <p14:tracePt t="108429" x="6048375" y="3219450"/>
          <p14:tracePt t="108446" x="6048375" y="3194050"/>
          <p14:tracePt t="108462" x="6042025" y="3187700"/>
          <p14:tracePt t="108545" x="6042025" y="3194050"/>
          <p14:tracePt t="108565" x="6048375" y="3200400"/>
          <p14:tracePt t="108570" x="6048375" y="3206750"/>
          <p14:tracePt t="108579" x="6073775" y="3219450"/>
          <p14:tracePt t="108595" x="6080125" y="3219450"/>
          <p14:tracePt t="108657" x="6067425" y="3225800"/>
          <p14:tracePt t="108665" x="6048375" y="3225800"/>
          <p14:tracePt t="108679" x="6021388" y="3240088"/>
          <p14:tracePt t="108679" x="5918200" y="3271838"/>
          <p14:tracePt t="108695" x="5773738" y="3311525"/>
          <p14:tracePt t="108712" x="5578475" y="3330575"/>
          <p14:tracePt t="108729" x="5329238" y="3336925"/>
          <p14:tracePt t="108745" x="5159375" y="3336925"/>
          <p14:tracePt t="108762" x="5029200" y="3336925"/>
          <p14:tracePt t="108779" x="4930775" y="3336925"/>
          <p14:tracePt t="108795" x="4911725" y="3336925"/>
          <p14:tracePt t="108833" x="4911725" y="3324225"/>
          <p14:tracePt t="108834" x="4911725" y="3311525"/>
          <p14:tracePt t="108845" x="4911725" y="3284538"/>
          <p14:tracePt t="108862" x="4911725" y="3278188"/>
          <p14:tracePt t="108879" x="4911725" y="3271838"/>
          <p14:tracePt t="108945" x="4899025" y="3271838"/>
          <p14:tracePt t="108953" x="4884738" y="3284538"/>
          <p14:tracePt t="108969" x="4872038" y="3284538"/>
          <p14:tracePt t="109073" x="4872038" y="3278188"/>
          <p14:tracePt t="109099" x="4872038" y="3271838"/>
          <p14:tracePt t="109433" x="4859338" y="3271838"/>
          <p14:tracePt t="109441" x="4833938" y="3271838"/>
          <p14:tracePt t="109457" x="4800600" y="3271838"/>
          <p14:tracePt t="109466" x="4781550" y="3271838"/>
          <p14:tracePt t="109479" x="4735513" y="3259138"/>
          <p14:tracePt t="109495" x="4702175" y="3246438"/>
          <p14:tracePt t="109512" x="4683125" y="3233738"/>
          <p14:tracePt t="109529" x="4676775" y="3233738"/>
          <p14:tracePt t="109697" x="4683125" y="3233738"/>
          <p14:tracePt t="109705" x="4702175" y="3233738"/>
          <p14:tracePt t="109717" x="4735513" y="3233738"/>
          <p14:tracePt t="109721" x="4775200" y="3233738"/>
          <p14:tracePt t="109728" x="4951413" y="3240088"/>
          <p14:tracePt t="109745" x="5100638" y="3246438"/>
          <p14:tracePt t="109762" x="5224463" y="3246438"/>
          <p14:tracePt t="109778" x="5297488" y="3240088"/>
          <p14:tracePt t="109795" x="5329238" y="3219450"/>
          <p14:tracePt t="109812" x="5362575" y="3181350"/>
          <p14:tracePt t="109828" x="5375275" y="3135313"/>
          <p14:tracePt t="109845" x="5381625" y="3082925"/>
          <p14:tracePt t="109862" x="5381625" y="3024188"/>
          <p14:tracePt t="109878" x="5381625" y="2965450"/>
          <p14:tracePt t="109895" x="5362575" y="2919413"/>
          <p14:tracePt t="109911" x="5310188" y="2867025"/>
          <p14:tracePt t="109928" x="5245100" y="2801938"/>
          <p14:tracePt t="109945" x="5100638" y="2749550"/>
          <p14:tracePt t="109962" x="5003800" y="2736850"/>
          <p14:tracePt t="109978" x="4899025" y="2736850"/>
          <p14:tracePt t="109995" x="4819650" y="2736850"/>
          <p14:tracePt t="110011" x="4702175" y="2755900"/>
          <p14:tracePt t="110028" x="4643438" y="2768600"/>
          <p14:tracePt t="110045" x="4565650" y="2808288"/>
          <p14:tracePt t="110062" x="4506913" y="2854325"/>
          <p14:tracePt t="110078" x="4467225" y="2900363"/>
          <p14:tracePt t="110095" x="4435475" y="2952750"/>
          <p14:tracePt t="110111" x="4435475" y="2990850"/>
          <p14:tracePt t="110128" x="4454525" y="3030538"/>
          <p14:tracePt t="110145" x="4538663" y="3108325"/>
          <p14:tracePt t="110161" x="4643438" y="3167063"/>
          <p14:tracePt t="110178" x="4760913" y="3194050"/>
          <p14:tracePt t="110195" x="4865688" y="3194050"/>
          <p14:tracePt t="110212" x="4899025" y="3194050"/>
          <p14:tracePt t="110228" x="4905375" y="3194050"/>
          <p14:tracePt t="110345" x="4924425" y="3194050"/>
          <p14:tracePt t="110353" x="4957763" y="3206750"/>
          <p14:tracePt t="110361" x="5010150" y="3219450"/>
          <p14:tracePt t="110362" x="5127625" y="3219450"/>
          <p14:tracePt t="110395" x="5245100" y="3219450"/>
          <p14:tracePt t="110395" x="5349875" y="3219450"/>
          <p14:tracePt t="110411" x="5453063" y="3187700"/>
          <p14:tracePt t="110428" x="5511800" y="3175000"/>
          <p14:tracePt t="110445" x="5532438" y="3160713"/>
          <p14:tracePt t="110461" x="5545138" y="3148013"/>
          <p14:tracePt t="110478" x="5557838" y="3148013"/>
          <p14:tracePt t="110495" x="5564188" y="3148013"/>
          <p14:tracePt t="110511" x="5570538" y="3148013"/>
          <p14:tracePt t="110528" x="5591175" y="3141663"/>
          <p14:tracePt t="110545" x="5622925" y="3141663"/>
          <p14:tracePt t="110561" x="5656263" y="3141663"/>
          <p14:tracePt t="110578" x="5715000" y="3141663"/>
          <p14:tracePt t="110595" x="5792788" y="3141663"/>
          <p14:tracePt t="110611" x="5891213" y="3141663"/>
          <p14:tracePt t="110628" x="6021388" y="3141663"/>
          <p14:tracePt t="110645" x="6132513" y="3135313"/>
          <p14:tracePt t="110661" x="6224588" y="3135313"/>
          <p14:tracePt t="110678" x="6264275" y="3122613"/>
          <p14:tracePt t="110695" x="6296025" y="3108325"/>
          <p14:tracePt t="110711" x="6323013" y="3095625"/>
          <p14:tracePt t="110728" x="6329363" y="3070225"/>
          <p14:tracePt t="110745" x="6335713" y="3024188"/>
          <p14:tracePt t="110762" x="6335713" y="2984500"/>
          <p14:tracePt t="110778" x="6323013" y="2952750"/>
          <p14:tracePt t="110795" x="6296025" y="2919413"/>
          <p14:tracePt t="110811" x="6256338" y="2887663"/>
          <p14:tracePt t="110828" x="6205538" y="2854325"/>
          <p14:tracePt t="110844" x="6132513" y="2847975"/>
          <p14:tracePt t="110861" x="6054725" y="2847975"/>
          <p14:tracePt t="110878" x="5989638" y="2867025"/>
          <p14:tracePt t="110895" x="5930900" y="2906713"/>
          <p14:tracePt t="110911" x="5910263" y="2932113"/>
          <p14:tracePt t="110928" x="5910263" y="2959100"/>
          <p14:tracePt t="110944" x="5924550" y="2990850"/>
          <p14:tracePt t="110961" x="5962650" y="3024188"/>
          <p14:tracePt t="110978" x="6008688" y="3055938"/>
          <p14:tracePt t="110994" x="6061075" y="3089275"/>
          <p14:tracePt t="111011" x="6094413" y="3095625"/>
          <p14:tracePt t="111113" x="6088063" y="3095625"/>
          <p14:tracePt t="111129" x="6080125" y="3095625"/>
          <p14:tracePt t="111145" x="6067425" y="3095625"/>
          <p14:tracePt t="111153" x="6054725" y="3108325"/>
          <p14:tracePt t="111168" x="6035675" y="3108325"/>
          <p14:tracePt t="111169" x="5989638" y="3128963"/>
          <p14:tracePt t="111178" x="5937250" y="3148013"/>
          <p14:tracePt t="111194" x="5832475" y="3187700"/>
          <p14:tracePt t="111211" x="5643563" y="3278188"/>
          <p14:tracePt t="111228" x="5453063" y="3363913"/>
          <p14:tracePt t="111244" x="5081588" y="3506788"/>
          <p14:tracePt t="111261" x="4741863" y="3617913"/>
          <p14:tracePt t="111278" x="4349750" y="3670300"/>
          <p14:tracePt t="111294" x="3984625" y="3703638"/>
          <p14:tracePt t="111311" x="3749675" y="3729038"/>
          <p14:tracePt t="111328" x="3586163" y="3729038"/>
          <p14:tracePt t="111344" x="3481388" y="3735388"/>
          <p14:tracePt t="111361" x="3429000" y="3735388"/>
          <p14:tracePt t="111378" x="3403600" y="3716338"/>
          <p14:tracePt t="111394" x="3370263" y="3697288"/>
          <p14:tracePt t="111411" x="3324225" y="3663950"/>
          <p14:tracePt t="111428" x="3284538" y="3638550"/>
          <p14:tracePt t="111444" x="3265488" y="3632200"/>
          <p14:tracePt t="111461" x="3246438" y="3624263"/>
          <p14:tracePt t="111505" x="3246438" y="3617913"/>
          <p14:tracePt t="111513" x="3246438" y="3605213"/>
          <p14:tracePt t="111521" x="3259138" y="3592513"/>
          <p14:tracePt t="111529" x="3324225" y="3533775"/>
          <p14:tracePt t="111544" x="3403600" y="3487738"/>
          <p14:tracePt t="111561" x="3468688" y="3468688"/>
          <p14:tracePt t="111578" x="3500438" y="3462338"/>
          <p14:tracePt t="111594" x="3540125" y="3441700"/>
          <p14:tracePt t="111611" x="3579813" y="3422650"/>
          <p14:tracePt t="111628" x="3611563" y="3403600"/>
          <p14:tracePt t="111644" x="3651250" y="3376613"/>
          <p14:tracePt t="111661" x="3670300" y="3351213"/>
          <p14:tracePt t="111678" x="3703638" y="3330575"/>
          <p14:tracePt t="111694" x="3722688" y="3292475"/>
          <p14:tracePt t="111711" x="3735388" y="3240088"/>
          <p14:tracePt t="111727" x="3735388" y="3175000"/>
          <p14:tracePt t="111744" x="3735388" y="3089275"/>
          <p14:tracePt t="111761" x="3697288" y="2984500"/>
          <p14:tracePt t="111778" x="3632200" y="2913063"/>
          <p14:tracePt t="111794" x="3552825" y="2854325"/>
          <p14:tracePt t="111811" x="3454400" y="2814638"/>
          <p14:tracePt t="111828" x="3382963" y="2795588"/>
          <p14:tracePt t="111844" x="3305175" y="2795588"/>
          <p14:tracePt t="111861" x="3233738" y="2795588"/>
          <p14:tracePt t="111878" x="3175000" y="2808288"/>
          <p14:tracePt t="111894" x="3122613" y="2841625"/>
          <p14:tracePt t="111911" x="3063875" y="2913063"/>
          <p14:tracePt t="111927" x="3005138" y="2984500"/>
          <p14:tracePt t="111944" x="2990850" y="3043238"/>
          <p14:tracePt t="111961" x="3011488" y="3095625"/>
          <p14:tracePt t="111977" x="3063875" y="3122613"/>
          <p14:tracePt t="111994" x="3128963" y="3128963"/>
          <p14:tracePt t="112011" x="3175000" y="3128963"/>
          <p14:tracePt t="112027" x="3181350" y="3122613"/>
          <p14:tracePt t="112065" x="3181350" y="3116263"/>
          <p14:tracePt t="112329" x="3175000" y="3116263"/>
          <p14:tracePt t="112353" x="3167063" y="3116263"/>
          <p14:tracePt t="112361" x="3148013" y="3122613"/>
          <p14:tracePt t="112370" x="3141663" y="3135313"/>
          <p14:tracePt t="112378" x="3101975" y="3135313"/>
          <p14:tracePt t="112394" x="3030538" y="3175000"/>
          <p14:tracePt t="112411" x="2959100" y="3206750"/>
          <p14:tracePt t="112427" x="2808288" y="3265488"/>
          <p14:tracePt t="112444" x="2678113" y="3330575"/>
          <p14:tracePt t="112461" x="2514600" y="3363913"/>
          <p14:tracePt t="112477" x="2378075" y="3363913"/>
          <p14:tracePt t="112494" x="2128838" y="3351213"/>
          <p14:tracePt t="112511" x="1809750" y="3305175"/>
          <p14:tracePt t="112527" x="1612900" y="3298825"/>
          <p14:tracePt t="112544" x="1535113" y="3305175"/>
          <p14:tracePt t="112561" x="1489075" y="3311525"/>
          <p14:tracePt t="112681" x="1501775" y="3305175"/>
          <p14:tracePt t="112689" x="1508125" y="3298825"/>
          <p14:tracePt t="112703" x="1516063" y="3298825"/>
          <p14:tracePt t="112703" x="1522413" y="3298825"/>
          <p14:tracePt t="112711" x="1535113" y="3298825"/>
          <p14:tracePt t="112727" x="1541463" y="3298825"/>
          <p14:tracePt t="112744" x="1547813" y="3298825"/>
          <p14:tracePt t="112760" x="1554163" y="3298825"/>
          <p14:tracePt t="112777" x="1566863" y="3298825"/>
          <p14:tracePt t="112794" x="1574800" y="3292475"/>
          <p14:tracePt t="112849" x="1581150" y="3292475"/>
          <p14:tracePt t="113337" x="1587500" y="3292475"/>
          <p14:tracePt t="113354" x="1612900" y="3292475"/>
          <p14:tracePt t="113361" x="1665288" y="3292475"/>
          <p14:tracePt t="113361" x="1816100" y="3298825"/>
          <p14:tracePt t="113377" x="1952625" y="3298825"/>
          <p14:tracePt t="113394" x="2090738" y="3305175"/>
          <p14:tracePt t="113410" x="2220913" y="3305175"/>
          <p14:tracePt t="113427" x="2338388" y="3305175"/>
          <p14:tracePt t="113444" x="2422525" y="3292475"/>
          <p14:tracePt t="113460" x="2481263" y="3284538"/>
          <p14:tracePt t="113477" x="2554288" y="3284538"/>
          <p14:tracePt t="113494" x="2613025" y="3284538"/>
          <p14:tracePt t="113510" x="2690813" y="3284538"/>
          <p14:tracePt t="113527" x="2776538" y="3284538"/>
          <p14:tracePt t="113543" x="2808288" y="3284538"/>
          <p14:tracePt t="113601" x="2801938" y="3284538"/>
          <p14:tracePt t="113609" x="2795588" y="3284538"/>
          <p14:tracePt t="113621" x="2789238" y="3284538"/>
          <p14:tracePt t="113621" x="2776538" y="3284538"/>
          <p14:tracePt t="113627" x="2749550" y="3284538"/>
          <p14:tracePt t="113643" x="2730500" y="3292475"/>
          <p14:tracePt t="113660" x="2724150" y="3292475"/>
          <p14:tracePt t="113677" x="2717800" y="3292475"/>
          <p14:tracePt t="113737" x="2717800" y="3284538"/>
          <p14:tracePt t="113755" x="2724150" y="3278188"/>
          <p14:tracePt t="113761" x="2724150" y="3271838"/>
          <p14:tracePt t="113761" x="2724150" y="3265488"/>
          <p14:tracePt t="113777" x="2736850" y="3246438"/>
          <p14:tracePt t="113793" x="2736850" y="3240088"/>
          <p14:tracePt t="113833" x="2730500" y="3240088"/>
          <p14:tracePt t="113841" x="2724150" y="3240088"/>
          <p14:tracePt t="113844" x="2690813" y="3233738"/>
          <p14:tracePt t="113860" x="2613025" y="3233738"/>
          <p14:tracePt t="113877" x="2508250" y="3233738"/>
          <p14:tracePt t="113893" x="2357438" y="3233738"/>
          <p14:tracePt t="113910" x="2239963" y="3233738"/>
          <p14:tracePt t="113927" x="2135188" y="3233738"/>
          <p14:tracePt t="113943" x="2044700" y="3233738"/>
          <p14:tracePt t="113960" x="1965325" y="3225800"/>
          <p14:tracePt t="113977" x="1920875" y="3225800"/>
          <p14:tracePt t="113993" x="1912938" y="3225800"/>
          <p14:tracePt t="114010" x="1906588" y="3225800"/>
          <p14:tracePt t="114027" x="1900238" y="3219450"/>
          <p14:tracePt t="114043" x="1893888" y="3219450"/>
          <p14:tracePt t="114060" x="1881188" y="3213100"/>
          <p14:tracePt t="114077" x="1868488" y="3213100"/>
          <p14:tracePt t="114093" x="1854200" y="3213100"/>
          <p14:tracePt t="114110" x="1835150" y="3213100"/>
          <p14:tracePt t="114127" x="1816100" y="3213100"/>
          <p14:tracePt t="114143" x="1789113" y="3213100"/>
          <p14:tracePt t="114160" x="1770063" y="3213100"/>
          <p14:tracePt t="114176" x="1684338" y="3213100"/>
          <p14:tracePt t="114193" x="1606550" y="3213100"/>
          <p14:tracePt t="114210" x="1516063" y="3213100"/>
          <p14:tracePt t="114227" x="1397000" y="3206750"/>
          <p14:tracePt t="114243" x="1312863" y="3206750"/>
          <p14:tracePt t="114260" x="1254125" y="3206750"/>
          <p14:tracePt t="114277" x="1241425" y="3206750"/>
          <p14:tracePt t="114425" x="1266825" y="3206750"/>
          <p14:tracePt t="114433" x="1300163" y="3206750"/>
          <p14:tracePt t="114441" x="1352550" y="3206750"/>
          <p14:tracePt t="114444" x="1482725" y="3206750"/>
          <p14:tracePt t="114460" x="1587500" y="3206750"/>
          <p14:tracePt t="114476" x="1639888" y="3206750"/>
          <p14:tracePt t="114521" x="1633538" y="3206750"/>
          <p14:tracePt t="114539" x="1612900" y="3206750"/>
          <p14:tracePt t="114545" x="1587500" y="3206750"/>
          <p14:tracePt t="114560" x="1554163" y="3206750"/>
          <p14:tracePt t="114576" x="1455738" y="3206750"/>
          <p14:tracePt t="114577" x="1273175" y="3206750"/>
          <p14:tracePt t="114593" x="1155700" y="3206750"/>
          <p14:tracePt t="114610" x="1044575" y="3206750"/>
          <p14:tracePt t="114626" x="954088" y="3206750"/>
          <p14:tracePt t="114643" x="855663" y="3206750"/>
          <p14:tracePt t="114660" x="784225" y="3206750"/>
          <p14:tracePt t="114676" x="763588" y="3206750"/>
          <p14:tracePt t="114753" x="769938" y="3206750"/>
          <p14:tracePt t="114761" x="796925" y="3206750"/>
          <p14:tracePt t="114776" x="822325" y="3206750"/>
          <p14:tracePt t="114777" x="920750" y="3206750"/>
          <p14:tracePt t="114793" x="1006475" y="3206750"/>
          <p14:tracePt t="114810" x="1109663" y="3219450"/>
          <p14:tracePt t="114826" x="1220788" y="3233738"/>
          <p14:tracePt t="114843" x="1377950" y="3233738"/>
          <p14:tracePt t="114860" x="1560513" y="3233738"/>
          <p14:tracePt t="114876" x="1736725" y="3233738"/>
          <p14:tracePt t="114893" x="1887538" y="3233738"/>
          <p14:tracePt t="114910" x="2017713" y="3233738"/>
          <p14:tracePt t="114926" x="2063750" y="3233738"/>
          <p14:tracePt t="115153" x="2082800" y="3233738"/>
          <p14:tracePt t="115161" x="2128838" y="3240088"/>
          <p14:tracePt t="115169" x="2181225" y="3240088"/>
          <p14:tracePt t="115177" x="2239963" y="3240088"/>
          <p14:tracePt t="115177" x="2344738" y="3240088"/>
          <p14:tracePt t="115193" x="2449513" y="3240088"/>
          <p14:tracePt t="115210" x="2520950" y="3240088"/>
          <p14:tracePt t="115226" x="2547938" y="3233738"/>
          <p14:tracePt t="115321" x="2560638" y="3233738"/>
          <p14:tracePt t="115329" x="2579688" y="3233738"/>
          <p14:tracePt t="115335" x="2598738" y="3233738"/>
          <p14:tracePt t="115343" x="2625725" y="3233738"/>
          <p14:tracePt t="115359" x="2644775" y="3225800"/>
          <p14:tracePt t="115593" x="2638425" y="3225800"/>
          <p14:tracePt t="115599" x="2632075" y="3225800"/>
          <p14:tracePt t="115617" x="2619375" y="3225800"/>
          <p14:tracePt t="115625" x="2613025" y="3225800"/>
          <p14:tracePt t="115632" x="2598738" y="3225800"/>
          <p14:tracePt t="115643" x="2592388" y="3233738"/>
          <p14:tracePt t="115689" x="2586038" y="3233738"/>
          <p14:tracePt t="115698" x="2579688" y="3233738"/>
          <p14:tracePt t="115729" x="2573338" y="3233738"/>
          <p14:tracePt t="115817" x="2579688" y="3233738"/>
          <p14:tracePt t="115825" x="2619375" y="3233738"/>
          <p14:tracePt t="115833" x="2665413" y="3233738"/>
          <p14:tracePt t="115843" x="2724150" y="3233738"/>
          <p14:tracePt t="115849" x="2913063" y="3240088"/>
          <p14:tracePt t="115863" x="3252788" y="3252788"/>
          <p14:tracePt t="115876" x="3644900" y="3252788"/>
          <p14:tracePt t="115893" x="4056063" y="3252788"/>
          <p14:tracePt t="115909" x="4448175" y="3252788"/>
          <p14:tracePt t="115926" x="4840288" y="3252788"/>
          <p14:tracePt t="115943" x="5224463" y="3252788"/>
          <p14:tracePt t="115959" x="5421313" y="3252788"/>
          <p14:tracePt t="115976" x="5591175" y="3252788"/>
          <p14:tracePt t="115992" x="5832475" y="3252788"/>
          <p14:tracePt t="116009" x="5995988" y="3240088"/>
          <p14:tracePt t="116026" x="6138863" y="3246438"/>
          <p14:tracePt t="116042" x="6270625" y="3246438"/>
          <p14:tracePt t="116059" x="6400800" y="3246438"/>
          <p14:tracePt t="116076" x="6537325" y="3246438"/>
          <p14:tracePt t="116092" x="6669088" y="3246438"/>
          <p14:tracePt t="116109" x="6824663" y="3246438"/>
          <p14:tracePt t="116126" x="6942138" y="3246438"/>
          <p14:tracePt t="116142" x="7021513" y="3246438"/>
          <p14:tracePt t="116159" x="7034213" y="3240088"/>
          <p14:tracePt t="116361" x="7046913" y="3233738"/>
          <p14:tracePt t="116369" x="7061200" y="3225800"/>
          <p14:tracePt t="116377" x="7073900" y="3225800"/>
          <p14:tracePt t="116385" x="7080250" y="3219450"/>
          <p14:tracePt t="116392" x="7086600" y="3213100"/>
          <p14:tracePt t="117827" x="0" y="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4.17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5"/>
            <a:ext cx="8677836" cy="846741"/>
          </a:xfrm>
        </p:spPr>
        <p:txBody>
          <a:bodyPr>
            <a:normAutofit/>
          </a:bodyPr>
          <a:lstStyle/>
          <a:p>
            <a:r>
              <a:rPr lang="en-US" dirty="0" smtClean="0"/>
              <a:t>Translate the </a:t>
            </a:r>
            <a:r>
              <a:rPr lang="en-US" dirty="0" err="1" smtClean="0"/>
              <a:t>pseudocode</a:t>
            </a:r>
            <a:r>
              <a:rPr lang="en-US" dirty="0" smtClean="0"/>
              <a:t> for computing the number of tiles and the gap width into Java. 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288592" y="1805556"/>
            <a:ext cx="8239827" cy="2702108"/>
          </a:xfrm>
        </p:spPr>
        <p:txBody>
          <a:bodyPr>
            <a:normAutofit/>
          </a:bodyPr>
          <a:lstStyle/>
          <a:p>
            <a:r>
              <a:rPr lang="en-US" b="1" dirty="0" smtClean="0"/>
              <a:t>Answer:</a:t>
            </a:r>
            <a:endParaRPr lang="en-US" dirty="0" smtClean="0"/>
          </a:p>
          <a:p>
            <a:r>
              <a:rPr lang="en-US" sz="2000" dirty="0" smtClean="0"/>
              <a:t>	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pairs = (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totalWidth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-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tileWidth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 / (2 *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tileWidth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tiles = 1 + 2 * pairs;</a:t>
            </a:r>
          </a:p>
          <a:p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double gap = (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totalWidth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- tiles *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tileWidth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 / 2.0;</a:t>
            </a:r>
          </a:p>
          <a:p>
            <a:r>
              <a:rPr lang="en-US" sz="2000" dirty="0" smtClean="0"/>
              <a:t>Be </a:t>
            </a:r>
            <a:r>
              <a:rPr lang="en-US" dirty="0" smtClean="0"/>
              <a:t>sure that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pairs</a:t>
            </a:r>
            <a:r>
              <a:rPr lang="en-US" dirty="0" smtClean="0"/>
              <a:t> is declared as an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/>
              <a:t>.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48"/>
    </mc:Choice>
    <mc:Fallback xmlns="">
      <p:transition spd="slow" advTm="40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28" x="1560513" y="3598863"/>
          <p14:tracePt t="893" x="1566863" y="3598863"/>
          <p14:tracePt t="901" x="1574800" y="3598863"/>
          <p14:tracePt t="908" x="1587500" y="3592513"/>
          <p14:tracePt t="917" x="1612900" y="3592513"/>
          <p14:tracePt t="935" x="1704975" y="3592513"/>
          <p14:tracePt t="941" x="1835150" y="3592513"/>
          <p14:tracePt t="957" x="1998663" y="3592513"/>
          <p14:tracePt t="971" x="2181225" y="3586163"/>
          <p14:tracePt t="986" x="2351088" y="3573463"/>
          <p14:tracePt t="1002" x="2520950" y="3540125"/>
          <p14:tracePt t="1019" x="2678113" y="3506788"/>
          <p14:tracePt t="1035" x="2789238" y="3468688"/>
          <p14:tracePt t="1052" x="2879725" y="3429000"/>
          <p14:tracePt t="1069" x="2919413" y="3403600"/>
          <p14:tracePt t="1085" x="2938463" y="3389313"/>
          <p14:tracePt t="1102" x="2946400" y="3382963"/>
          <p14:tracePt t="1404" x="2938463" y="3382963"/>
          <p14:tracePt t="1412" x="2932113" y="3382963"/>
          <p14:tracePt t="1420" x="2913063" y="3395663"/>
          <p14:tracePt t="1427" x="2900363" y="3395663"/>
          <p14:tracePt t="1435" x="2887663" y="3409950"/>
          <p14:tracePt t="1451" x="2789238" y="3435350"/>
          <p14:tracePt t="1468" x="2638425" y="3481388"/>
          <p14:tracePt t="1484" x="2455863" y="3487738"/>
          <p14:tracePt t="1501" x="2279650" y="3500438"/>
          <p14:tracePt t="1518" x="2097088" y="3506788"/>
          <p14:tracePt t="1534" x="1906588" y="3513138"/>
          <p14:tracePt t="1551" x="1730375" y="3500438"/>
          <p14:tracePt t="1568" x="1587500" y="3487738"/>
          <p14:tracePt t="1584" x="1501775" y="3475038"/>
          <p14:tracePt t="1601" x="1482725" y="3475038"/>
          <p14:tracePt t="1683" x="1470025" y="3462338"/>
          <p14:tracePt t="1692" x="1411288" y="3389313"/>
          <p14:tracePt t="1708" x="1384300" y="3370263"/>
          <p14:tracePt t="1718" x="1346200" y="3336925"/>
          <p14:tracePt t="1723" x="1241425" y="3252788"/>
          <p14:tracePt t="1734" x="1117600" y="3187700"/>
          <p14:tracePt t="1751" x="874713" y="3049588"/>
          <p14:tracePt t="1768" x="627063" y="2938463"/>
          <p14:tracePt t="1784" x="444500" y="2894013"/>
          <p14:tracePt t="1939" x="431800" y="2906713"/>
          <p14:tracePt t="1947" x="423863" y="2919413"/>
          <p14:tracePt t="1955" x="404813" y="2932113"/>
          <p14:tracePt t="1971" x="398463" y="2913063"/>
          <p14:tracePt t="1979" x="392113" y="2913063"/>
          <p14:tracePt t="1987" x="385763" y="2906713"/>
          <p14:tracePt t="2001" x="385763" y="2894013"/>
          <p14:tracePt t="2017" x="379413" y="2860675"/>
          <p14:tracePt t="2034" x="379413" y="2847975"/>
          <p14:tracePt t="2051" x="379413" y="2795588"/>
          <p14:tracePt t="2067" x="379413" y="2762250"/>
          <p14:tracePt t="2084" x="392113" y="2736850"/>
          <p14:tracePt t="2101" x="411163" y="2697163"/>
          <p14:tracePt t="2118" x="423863" y="2665413"/>
          <p14:tracePt t="2134" x="444500" y="2619375"/>
          <p14:tracePt t="2151" x="457200" y="2586038"/>
          <p14:tracePt t="2167" x="463550" y="2547938"/>
          <p14:tracePt t="2184" x="469900" y="2520950"/>
          <p14:tracePt t="2201" x="482600" y="2501900"/>
          <p14:tracePt t="2217" x="490538" y="2495550"/>
          <p14:tracePt t="2234" x="496888" y="2495550"/>
          <p14:tracePt t="3803" x="503238" y="2501900"/>
          <p14:tracePt t="3819" x="503238" y="2508250"/>
          <p14:tracePt t="3851" x="509588" y="2508250"/>
          <p14:tracePt t="3867" x="509588" y="2514600"/>
          <p14:tracePt t="3874" x="522288" y="2514600"/>
          <p14:tracePt t="3883" x="528638" y="2520950"/>
          <p14:tracePt t="3900" x="555625" y="2533650"/>
          <p14:tracePt t="3917" x="581025" y="2554288"/>
          <p14:tracePt t="3933" x="601663" y="2560638"/>
          <p14:tracePt t="3950" x="620713" y="2579688"/>
          <p14:tracePt t="3967" x="627063" y="2586038"/>
          <p14:tracePt t="3984" x="633413" y="2592388"/>
          <p14:tracePt t="4075" x="639763" y="2592388"/>
          <p14:tracePt t="4091" x="646113" y="2586038"/>
          <p14:tracePt t="4099" x="652463" y="2586038"/>
          <p14:tracePt t="4105" x="660400" y="2586038"/>
          <p14:tracePt t="4117" x="666750" y="2586038"/>
          <p14:tracePt t="4133" x="679450" y="2586038"/>
          <p14:tracePt t="4150" x="719138" y="2592388"/>
          <p14:tracePt t="4167" x="784225" y="2606675"/>
          <p14:tracePt t="4183" x="862013" y="2619375"/>
          <p14:tracePt t="4200" x="966788" y="2638425"/>
          <p14:tracePt t="4217" x="1077913" y="2638425"/>
          <p14:tracePt t="4233" x="1195388" y="2651125"/>
          <p14:tracePt t="4250" x="1319213" y="2651125"/>
          <p14:tracePt t="4266" x="1430338" y="2651125"/>
          <p14:tracePt t="4266" x="1489075" y="2659063"/>
          <p14:tracePt t="4283" x="1633538" y="2659063"/>
          <p14:tracePt t="4300" x="1782763" y="2659063"/>
          <p14:tracePt t="4317" x="1973263" y="2659063"/>
          <p14:tracePt t="4333" x="2122488" y="2665413"/>
          <p14:tracePt t="4350" x="2246313" y="2665413"/>
          <p14:tracePt t="4366" x="2370138" y="2665413"/>
          <p14:tracePt t="4383" x="2474913" y="2665413"/>
          <p14:tracePt t="4400" x="2579688" y="2665413"/>
          <p14:tracePt t="4416" x="2703513" y="2665413"/>
          <p14:tracePt t="4433" x="2827338" y="2665413"/>
          <p14:tracePt t="4450" x="2978150" y="2665413"/>
          <p14:tracePt t="4466" x="3108325" y="2665413"/>
          <p14:tracePt t="4483" x="3298825" y="2665413"/>
          <p14:tracePt t="4500" x="3429000" y="2665413"/>
          <p14:tracePt t="4516" x="3586163" y="2665413"/>
          <p14:tracePt t="4533" x="3735388" y="2671763"/>
          <p14:tracePt t="4550" x="3898900" y="2671763"/>
          <p14:tracePt t="4566" x="4030663" y="2678113"/>
          <p14:tracePt t="4583" x="4186238" y="2678113"/>
          <p14:tracePt t="4600" x="4349750" y="2678113"/>
          <p14:tracePt t="4616" x="4513263" y="2678113"/>
          <p14:tracePt t="4634" x="4664075" y="2678113"/>
          <p14:tracePt t="4650" x="4794250" y="2678113"/>
          <p14:tracePt t="4667" x="4924425" y="2678113"/>
          <p14:tracePt t="4683" x="5094288" y="2678113"/>
          <p14:tracePt t="4700" x="5211763" y="2678113"/>
          <p14:tracePt t="4716" x="5329238" y="2684463"/>
          <p14:tracePt t="4733" x="5453063" y="2684463"/>
          <p14:tracePt t="4750" x="5564188" y="2690813"/>
          <p14:tracePt t="4767" x="5681663" y="2690813"/>
          <p14:tracePt t="4783" x="5792788" y="2678113"/>
          <p14:tracePt t="4800" x="5897563" y="2678113"/>
          <p14:tracePt t="4816" x="5995988" y="2678113"/>
          <p14:tracePt t="4833" x="6094413" y="2678113"/>
          <p14:tracePt t="4850" x="6205538" y="2678113"/>
          <p14:tracePt t="4867" x="6335713" y="2678113"/>
          <p14:tracePt t="4883" x="6505575" y="2678113"/>
          <p14:tracePt t="4900" x="6589713" y="2678113"/>
          <p14:tracePt t="4916" x="6669088" y="2678113"/>
          <p14:tracePt t="4933" x="6746875" y="2678113"/>
          <p14:tracePt t="4950" x="6824663" y="2678113"/>
          <p14:tracePt t="4967" x="6923088" y="2678113"/>
          <p14:tracePt t="4983" x="7027863" y="2678113"/>
          <p14:tracePt t="5000" x="7132638" y="2678113"/>
          <p14:tracePt t="5016" x="7231063" y="2678113"/>
          <p14:tracePt t="5033" x="7308850" y="2678113"/>
          <p14:tracePt t="5050" x="7399338" y="2678113"/>
          <p14:tracePt t="5067" x="7524750" y="2678113"/>
          <p14:tracePt t="5083" x="7602538" y="2678113"/>
          <p14:tracePt t="5100" x="7688263" y="2678113"/>
          <p14:tracePt t="5116" x="7766050" y="2678113"/>
          <p14:tracePt t="5133" x="7856538" y="2678113"/>
          <p14:tracePt t="5150" x="7948613" y="2678113"/>
          <p14:tracePt t="5167" x="8013700" y="2678113"/>
          <p14:tracePt t="5183" x="8078788" y="2678113"/>
          <p14:tracePt t="5200" x="8099425" y="2678113"/>
          <p14:tracePt t="5216" x="8105775" y="2678113"/>
          <p14:tracePt t="5411" x="8099425" y="2678113"/>
          <p14:tracePt t="5419" x="8093075" y="2678113"/>
          <p14:tracePt t="5425" x="8085138" y="2678113"/>
          <p14:tracePt t="5433" x="8066088" y="2678113"/>
          <p14:tracePt t="5450" x="8026400" y="2678113"/>
          <p14:tracePt t="5467" x="7961313" y="2678113"/>
          <p14:tracePt t="5484" x="7831138" y="2684463"/>
          <p14:tracePt t="5501" x="7732713" y="2684463"/>
          <p14:tracePt t="5517" x="7635875" y="2697163"/>
          <p14:tracePt t="5534" x="7537450" y="2697163"/>
          <p14:tracePt t="5551" x="7426325" y="2697163"/>
          <p14:tracePt t="5567" x="7302500" y="2697163"/>
          <p14:tracePt t="5584" x="7158038" y="2697163"/>
          <p14:tracePt t="5601" x="7002463" y="2697163"/>
          <p14:tracePt t="5617" x="6818313" y="2697163"/>
          <p14:tracePt t="5635" x="6662738" y="2697163"/>
          <p14:tracePt t="5652" x="6505575" y="2697163"/>
          <p14:tracePt t="5668" x="6316663" y="2697163"/>
          <p14:tracePt t="5685" x="6042025" y="2703513"/>
          <p14:tracePt t="5702" x="5754688" y="2703513"/>
          <p14:tracePt t="5719" x="5461000" y="2724150"/>
          <p14:tracePt t="5735" x="5133975" y="2736850"/>
          <p14:tracePt t="5752" x="4945063" y="2743200"/>
          <p14:tracePt t="5769" x="4722813" y="2755900"/>
          <p14:tracePt t="5785" x="4532313" y="2755900"/>
          <p14:tracePt t="5802" x="4337050" y="2762250"/>
          <p14:tracePt t="5819" x="4160838" y="2762250"/>
          <p14:tracePt t="5835" x="4022725" y="2762250"/>
          <p14:tracePt t="5852" x="3886200" y="2762250"/>
          <p14:tracePt t="5869" x="3749675" y="2762250"/>
          <p14:tracePt t="5885" x="3540125" y="2762250"/>
          <p14:tracePt t="5902" x="3409950" y="2762250"/>
          <p14:tracePt t="5918" x="3298825" y="2762250"/>
          <p14:tracePt t="5935" x="3187700" y="2762250"/>
          <p14:tracePt t="5952" x="3095625" y="2762250"/>
          <p14:tracePt t="5968" x="2978150" y="2762250"/>
          <p14:tracePt t="5985" x="2860675" y="2762250"/>
          <p14:tracePt t="6001" x="2730500" y="2762250"/>
          <p14:tracePt t="6018" x="2632075" y="2762250"/>
          <p14:tracePt t="6035" x="2560638" y="2762250"/>
          <p14:tracePt t="6051" x="2514600" y="2755900"/>
          <p14:tracePt t="6068" x="2462213" y="2755900"/>
          <p14:tracePt t="6085" x="2363788" y="2755900"/>
          <p14:tracePt t="6102" x="2325688" y="2755900"/>
          <p14:tracePt t="6118" x="2298700" y="2755900"/>
          <p14:tracePt t="6135" x="2286000" y="2755900"/>
          <p14:tracePt t="6677" x="2273300" y="2749550"/>
          <p14:tracePt t="6693" x="2266950" y="2743200"/>
          <p14:tracePt t="6709" x="2266950" y="2736850"/>
          <p14:tracePt t="6718" x="2260600" y="2730500"/>
          <p14:tracePt t="6718" x="2233613" y="2717800"/>
          <p14:tracePt t="6734" x="2227263" y="2703513"/>
          <p14:tracePt t="6751" x="2220913" y="2697163"/>
          <p14:tracePt t="6767" x="2214563" y="2697163"/>
          <p14:tracePt t="7165" x="2208213" y="2697163"/>
          <p14:tracePt t="7469" x="2227263" y="2697163"/>
          <p14:tracePt t="7477" x="2260600" y="2697163"/>
          <p14:tracePt t="7485" x="2292350" y="2697163"/>
          <p14:tracePt t="7493" x="2344738" y="2690813"/>
          <p14:tracePt t="7501" x="2495550" y="2671763"/>
          <p14:tracePt t="7517" x="2625725" y="2665413"/>
          <p14:tracePt t="7534" x="2762250" y="2659063"/>
          <p14:tracePt t="7551" x="2887663" y="2659063"/>
          <p14:tracePt t="7567" x="3043238" y="2659063"/>
          <p14:tracePt t="7584" x="3167063" y="2659063"/>
          <p14:tracePt t="7601" x="3271838" y="2665413"/>
          <p14:tracePt t="7617" x="3370263" y="2665413"/>
          <p14:tracePt t="7634" x="3416300" y="2665413"/>
          <p14:tracePt t="7651" x="3422650" y="2659063"/>
          <p14:tracePt t="7685" x="3416300" y="2659063"/>
          <p14:tracePt t="7701" x="3409950" y="2659063"/>
          <p14:tracePt t="7704" x="3389313" y="2659063"/>
          <p14:tracePt t="7717" x="3336925" y="2659063"/>
          <p14:tracePt t="7734" x="3284538" y="2659063"/>
          <p14:tracePt t="7750" x="3213100" y="2659063"/>
          <p14:tracePt t="7767" x="3141663" y="2659063"/>
          <p14:tracePt t="7784" x="3089275" y="2659063"/>
          <p14:tracePt t="7800" x="3076575" y="2659063"/>
          <p14:tracePt t="7853" x="3082925" y="2659063"/>
          <p14:tracePt t="7861" x="3089275" y="2659063"/>
          <p14:tracePt t="7869" x="3116263" y="2659063"/>
          <p14:tracePt t="7869" x="3160713" y="2659063"/>
          <p14:tracePt t="7884" x="3252788" y="2659063"/>
          <p14:tracePt t="7900" x="3454400" y="2659063"/>
          <p14:tracePt t="7917" x="3624263" y="2659063"/>
          <p14:tracePt t="7934" x="3802063" y="2638425"/>
          <p14:tracePt t="7950" x="3925888" y="2598738"/>
          <p14:tracePt t="7967" x="4016375" y="2520950"/>
          <p14:tracePt t="7984" x="4043363" y="2455863"/>
          <p14:tracePt t="8000" x="4030663" y="2363788"/>
          <p14:tracePt t="8017" x="3951288" y="2279650"/>
          <p14:tracePt t="8034" x="3860800" y="2193925"/>
          <p14:tracePt t="8050" x="3690938" y="2097088"/>
          <p14:tracePt t="8067" x="3513138" y="2051050"/>
          <p14:tracePt t="8084" x="3311525" y="2038350"/>
          <p14:tracePt t="8100" x="3063875" y="2038350"/>
          <p14:tracePt t="8117" x="2946400" y="2082800"/>
          <p14:tracePt t="8134" x="2860675" y="2149475"/>
          <p14:tracePt t="8150" x="2820988" y="2227263"/>
          <p14:tracePt t="8167" x="2827338" y="2286000"/>
          <p14:tracePt t="8184" x="2887663" y="2351088"/>
          <p14:tracePt t="8200" x="3017838" y="2384425"/>
          <p14:tracePt t="8217" x="3219450" y="2384425"/>
          <p14:tracePt t="8234" x="3448050" y="2384425"/>
          <p14:tracePt t="8250" x="3735388" y="2363788"/>
          <p14:tracePt t="8267" x="3957638" y="2344738"/>
          <p14:tracePt t="8284" x="4133850" y="2338388"/>
          <p14:tracePt t="8300" x="4238625" y="2338388"/>
          <p14:tracePt t="8317" x="4291013" y="2338388"/>
          <p14:tracePt t="8373" x="4291013" y="2344738"/>
          <p14:tracePt t="8381" x="4291013" y="2357438"/>
          <p14:tracePt t="8389" x="4291013" y="2384425"/>
          <p14:tracePt t="8400" x="4303713" y="2416175"/>
          <p14:tracePt t="8400" x="4343400" y="2462213"/>
          <p14:tracePt t="8417" x="4402138" y="2527300"/>
          <p14:tracePt t="8434" x="4479925" y="2566988"/>
          <p14:tracePt t="8450" x="4591050" y="2586038"/>
          <p14:tracePt t="8467" x="4748213" y="2586038"/>
          <p14:tracePt t="8484" x="4872038" y="2586038"/>
          <p14:tracePt t="8500" x="4976813" y="2560638"/>
          <p14:tracePt t="8517" x="5113338" y="2533650"/>
          <p14:tracePt t="8534" x="5159375" y="2533650"/>
          <p14:tracePt t="8550" x="5180013" y="2527300"/>
          <p14:tracePt t="8567" x="5199063" y="2514600"/>
          <p14:tracePt t="8583" x="5211763" y="2501900"/>
          <p14:tracePt t="8600" x="5211763" y="2474913"/>
          <p14:tracePt t="8617" x="5211763" y="2436813"/>
          <p14:tracePt t="8634" x="5211763" y="2378075"/>
          <p14:tracePt t="8650" x="5180013" y="2325688"/>
          <p14:tracePt t="8667" x="5146675" y="2298700"/>
          <p14:tracePt t="8683" x="5113338" y="2292350"/>
          <p14:tracePt t="8700" x="5075238" y="2286000"/>
          <p14:tracePt t="8717" x="4989513" y="2344738"/>
          <p14:tracePt t="8733" x="4918075" y="2409825"/>
          <p14:tracePt t="8750" x="4884738" y="2468563"/>
          <p14:tracePt t="8767" x="4884738" y="2514600"/>
          <p14:tracePt t="8783" x="4945063" y="2573338"/>
          <p14:tracePt t="8800" x="5068888" y="2606675"/>
          <p14:tracePt t="8817" x="5218113" y="2625725"/>
          <p14:tracePt t="8833" x="5408613" y="2625725"/>
          <p14:tracePt t="8850" x="5532438" y="2625725"/>
          <p14:tracePt t="8867" x="5649913" y="2579688"/>
          <p14:tracePt t="8883" x="5721350" y="2533650"/>
          <p14:tracePt t="8900" x="5748338" y="2508250"/>
          <p14:tracePt t="8917" x="5761038" y="2495550"/>
          <p14:tracePt t="8965" x="5767388" y="2495550"/>
          <p14:tracePt t="8981" x="5780088" y="2495550"/>
          <p14:tracePt t="8989" x="5792788" y="2495550"/>
          <p14:tracePt t="9000" x="5819775" y="2495550"/>
          <p14:tracePt t="9000" x="5897563" y="2495550"/>
          <p14:tracePt t="9017" x="5995988" y="2495550"/>
          <p14:tracePt t="9033" x="6138863" y="2481263"/>
          <p14:tracePt t="9050" x="6302375" y="2481263"/>
          <p14:tracePt t="9067" x="6465888" y="2481263"/>
          <p14:tracePt t="9083" x="6577013" y="2481263"/>
          <p14:tracePt t="9100" x="6623050" y="2481263"/>
          <p14:tracePt t="9117" x="6629400" y="2481263"/>
          <p14:tracePt t="9133" x="6642100" y="2481263"/>
          <p14:tracePt t="9149" x="6675438" y="2489200"/>
          <p14:tracePt t="9166" x="6713538" y="2489200"/>
          <p14:tracePt t="9182" x="6780213" y="2495550"/>
          <p14:tracePt t="9199" x="6883400" y="2495550"/>
          <p14:tracePt t="9216" x="6981825" y="2489200"/>
          <p14:tracePt t="9232" x="7073900" y="2489200"/>
          <p14:tracePt t="9249" x="7099300" y="2489200"/>
          <p14:tracePt t="9266" x="7105650" y="2489200"/>
          <p14:tracePt t="9604" x="7099300" y="2489200"/>
          <p14:tracePt t="9620" x="7092950" y="2489200"/>
          <p14:tracePt t="9636" x="7086600" y="2489200"/>
          <p14:tracePt t="9644" x="7073900" y="2489200"/>
          <p14:tracePt t="9652" x="7053263" y="2489200"/>
          <p14:tracePt t="9660" x="7027863" y="2495550"/>
          <p14:tracePt t="9668" x="6950075" y="2508250"/>
          <p14:tracePt t="9683" x="6773863" y="2520950"/>
          <p14:tracePt t="9699" x="6465888" y="2579688"/>
          <p14:tracePt t="9715" x="5616575" y="2724150"/>
          <p14:tracePt t="9732" x="4911725" y="2814638"/>
          <p14:tracePt t="9749" x="4108450" y="2854325"/>
          <p14:tracePt t="9765" x="3487738" y="2867025"/>
          <p14:tracePt t="9782" x="3024188" y="2879725"/>
          <p14:tracePt t="9799" x="2651125" y="2879725"/>
          <p14:tracePt t="9815" x="2474913" y="2879725"/>
          <p14:tracePt t="9832" x="2370138" y="2867025"/>
          <p14:tracePt t="9849" x="2332038" y="2860675"/>
          <p14:tracePt t="9865" x="2298700" y="2860675"/>
          <p14:tracePt t="9882" x="2273300" y="2847975"/>
          <p14:tracePt t="9899" x="2214563" y="2789238"/>
          <p14:tracePt t="9915" x="2141538" y="2717800"/>
          <p14:tracePt t="9932" x="2103438" y="2690813"/>
          <p14:tracePt t="9949" x="2103438" y="2665413"/>
          <p14:tracePt t="9965" x="2097088" y="2651125"/>
          <p14:tracePt t="9982" x="2090738" y="2651125"/>
          <p14:tracePt t="9999" x="2082800" y="2651125"/>
          <p14:tracePt t="10015" x="2076450" y="2651125"/>
          <p14:tracePt t="10032" x="2063750" y="2651125"/>
          <p14:tracePt t="10049" x="2011363" y="2659063"/>
          <p14:tracePt t="10065" x="1952625" y="2659063"/>
          <p14:tracePt t="10082" x="1854200" y="2619375"/>
          <p14:tracePt t="10099" x="1724025" y="2533650"/>
          <p14:tracePt t="10115" x="1541463" y="2397125"/>
          <p14:tracePt t="10132" x="1266825" y="2162175"/>
          <p14:tracePt t="10149" x="1247775" y="2149475"/>
          <p14:tracePt t="10316" x="1247775" y="2141538"/>
          <p14:tracePt t="10332" x="1235075" y="2141538"/>
          <p14:tracePt t="10340" x="1227138" y="2141538"/>
          <p14:tracePt t="10356" x="1220788" y="2155825"/>
          <p14:tracePt t="10365" x="1208088" y="2162175"/>
          <p14:tracePt t="10372" x="1201738" y="2162175"/>
          <p14:tracePt t="10436" x="1201738" y="2168525"/>
          <p14:tracePt t="10468" x="1201738" y="2181225"/>
          <p14:tracePt t="10478" x="1201738" y="2187575"/>
          <p14:tracePt t="10484" x="1208088" y="2193925"/>
          <p14:tracePt t="10516" x="1220788" y="2201863"/>
          <p14:tracePt t="10524" x="1227138" y="2208213"/>
          <p14:tracePt t="10532" x="1235075" y="2208213"/>
          <p14:tracePt t="10540" x="1266825" y="2214563"/>
          <p14:tracePt t="10548" x="1293813" y="2220913"/>
          <p14:tracePt t="10565" x="1325563" y="2220913"/>
          <p14:tracePt t="10582" x="1352550" y="2220913"/>
          <p14:tracePt t="10598" x="1358900" y="2220913"/>
          <p14:tracePt t="10615" x="1365250" y="2220913"/>
          <p14:tracePt t="11044" x="1371600" y="2220913"/>
          <p14:tracePt t="11060" x="1377950" y="2220913"/>
          <p14:tracePt t="11068" x="1390650" y="2220913"/>
          <p14:tracePt t="11069" x="1411288" y="2220913"/>
          <p14:tracePt t="11082" x="1495425" y="2220913"/>
          <p14:tracePt t="11098" x="1606550" y="2227263"/>
          <p14:tracePt t="11115" x="1711325" y="2227263"/>
          <p14:tracePt t="11131" x="1893888" y="2233613"/>
          <p14:tracePt t="11148" x="1992313" y="2233613"/>
          <p14:tracePt t="11165" x="2097088" y="2233613"/>
          <p14:tracePt t="11181" x="2201863" y="2233613"/>
          <p14:tracePt t="11198" x="2351088" y="2233613"/>
          <p14:tracePt t="11215" x="2520950" y="2233613"/>
          <p14:tracePt t="11231" x="2684463" y="2233613"/>
          <p14:tracePt t="11248" x="2847975" y="2233613"/>
          <p14:tracePt t="11265" x="2971800" y="2233613"/>
          <p14:tracePt t="11281" x="3043238" y="2239963"/>
          <p14:tracePt t="11298" x="3055938" y="2239963"/>
          <p14:tracePt t="12452" x="3049588" y="2239963"/>
          <p14:tracePt t="12972" x="3055938" y="2233613"/>
          <p14:tracePt t="12980" x="3055938" y="2227263"/>
          <p14:tracePt t="12983" x="3063875" y="2220913"/>
          <p14:tracePt t="12998" x="3070225" y="2220913"/>
          <p14:tracePt t="13014" x="3070225" y="2214563"/>
          <p14:tracePt t="13100" x="3076575" y="2214563"/>
          <p14:tracePt t="13108" x="3082925" y="2220913"/>
          <p14:tracePt t="13115" x="3101975" y="2252663"/>
          <p14:tracePt t="13131" x="3141663" y="2298700"/>
          <p14:tracePt t="13147" x="3213100" y="2378075"/>
          <p14:tracePt t="13164" x="3246438" y="2403475"/>
          <p14:tracePt t="13181" x="3259138" y="2403475"/>
          <p14:tracePt t="13197" x="3259138" y="2397125"/>
          <p14:tracePt t="13214" x="3265488" y="2384425"/>
          <p14:tracePt t="13231" x="3271838" y="2363788"/>
          <p14:tracePt t="13247" x="3284538" y="2332038"/>
          <p14:tracePt t="13264" x="3305175" y="2305050"/>
          <p14:tracePt t="13281" x="3324225" y="2292350"/>
          <p14:tracePt t="13297" x="3344863" y="2273300"/>
          <p14:tracePt t="13314" x="3357563" y="2260600"/>
          <p14:tracePt t="13331" x="3363913" y="2252663"/>
          <p14:tracePt t="14612" x="3389313" y="2252663"/>
          <p14:tracePt t="14620" x="3441700" y="2260600"/>
          <p14:tracePt t="14628" x="3527425" y="2266950"/>
          <p14:tracePt t="14647" x="3722688" y="2279650"/>
          <p14:tracePt t="14647" x="4043363" y="2338388"/>
          <p14:tracePt t="14664" x="4494213" y="2474913"/>
          <p14:tracePt t="14681" x="4748213" y="2606675"/>
          <p14:tracePt t="14698" x="4924425" y="2703513"/>
          <p14:tracePt t="14714" x="5003800" y="2795588"/>
          <p14:tracePt t="14730" x="5022850" y="2873375"/>
          <p14:tracePt t="14747" x="5022850" y="2946400"/>
          <p14:tracePt t="14763" x="5022850" y="2978150"/>
          <p14:tracePt t="14780" x="5022850" y="2984500"/>
          <p14:tracePt t="14884" x="5016500" y="2984500"/>
          <p14:tracePt t="14892" x="5016500" y="2997200"/>
          <p14:tracePt t="14899" x="5016500" y="3005138"/>
          <p14:tracePt t="14913" x="5016500" y="3011488"/>
          <p14:tracePt t="14996" x="5022850" y="3005138"/>
          <p14:tracePt t="15004" x="5022850" y="2997200"/>
          <p14:tracePt t="15132" x="5016500" y="2997200"/>
          <p14:tracePt t="15140" x="5016500" y="2990850"/>
          <p14:tracePt t="15150" x="5010150" y="2984500"/>
          <p14:tracePt t="15156" x="4995863" y="2971800"/>
          <p14:tracePt t="15163" x="4983163" y="2946400"/>
          <p14:tracePt t="15180" x="4976813" y="2932113"/>
          <p14:tracePt t="15197" x="4964113" y="2925763"/>
          <p14:tracePt t="15236" x="4957763" y="2925763"/>
          <p14:tracePt t="15284" x="4951413" y="2925763"/>
          <p14:tracePt t="15684" x="4957763" y="2925763"/>
          <p14:tracePt t="15692" x="4964113" y="2919413"/>
          <p14:tracePt t="15700" x="4970463" y="2919413"/>
          <p14:tracePt t="15708" x="4970463" y="2913063"/>
          <p14:tracePt t="15844" x="4976813" y="2913063"/>
          <p14:tracePt t="15852" x="5016500" y="2913063"/>
          <p14:tracePt t="15863" x="5075238" y="2913063"/>
          <p14:tracePt t="15863" x="5245100" y="2906713"/>
          <p14:tracePt t="15880" x="5440363" y="2906713"/>
          <p14:tracePt t="15896" x="5695950" y="2900363"/>
          <p14:tracePt t="15913" x="5865813" y="2900363"/>
          <p14:tracePt t="15930" x="5969000" y="2900363"/>
          <p14:tracePt t="15946" x="5995988" y="2900363"/>
          <p14:tracePt t="16164" x="6002338" y="2906713"/>
          <p14:tracePt t="16172" x="6002338" y="2925763"/>
          <p14:tracePt t="16184" x="6015038" y="2952750"/>
          <p14:tracePt t="16184" x="6021388" y="3036888"/>
          <p14:tracePt t="16197" x="6035675" y="3076575"/>
          <p14:tracePt t="16213" x="6048375" y="3095625"/>
          <p14:tracePt t="16230" x="6054725" y="3095625"/>
          <p14:tracePt t="16284" x="6061075" y="3082925"/>
          <p14:tracePt t="16292" x="6080125" y="3070225"/>
          <p14:tracePt t="16300" x="6088063" y="3049588"/>
          <p14:tracePt t="16308" x="6113463" y="3024188"/>
          <p14:tracePt t="16308" x="6138863" y="2997200"/>
          <p14:tracePt t="16316" x="6153150" y="2971800"/>
          <p14:tracePt t="16329" x="6211888" y="2919413"/>
          <p14:tracePt t="16347" x="6256338" y="2873375"/>
          <p14:tracePt t="16363" x="6302375" y="2835275"/>
          <p14:tracePt t="16380" x="6308725" y="2835275"/>
          <p14:tracePt t="16444" x="6308725" y="2841625"/>
          <p14:tracePt t="16452" x="6316663" y="2860675"/>
          <p14:tracePt t="16452" x="6329363" y="2879725"/>
          <p14:tracePt t="16463" x="6354763" y="2919413"/>
          <p14:tracePt t="16480" x="6381750" y="2938463"/>
          <p14:tracePt t="16496" x="6407150" y="2938463"/>
          <p14:tracePt t="16513" x="6419850" y="2938463"/>
          <p14:tracePt t="16571" x="6426200" y="2938463"/>
          <p14:tracePt t="16588" x="6434138" y="2938463"/>
          <p14:tracePt t="16596" x="6446838" y="2932113"/>
          <p14:tracePt t="16604" x="6478588" y="2919413"/>
          <p14:tracePt t="16613" x="6530975" y="2894013"/>
          <p14:tracePt t="16629" x="6551613" y="2879725"/>
          <p14:tracePt t="16646" x="6564313" y="2867025"/>
          <p14:tracePt t="18164" x="6570663" y="2867025"/>
          <p14:tracePt t="18172" x="6577013" y="2860675"/>
          <p14:tracePt t="18180" x="6596063" y="2854325"/>
          <p14:tracePt t="18188" x="6635750" y="2847975"/>
          <p14:tracePt t="18197" x="6707188" y="2841625"/>
          <p14:tracePt t="18212" x="6780213" y="2835275"/>
          <p14:tracePt t="18229" x="6877050" y="2835275"/>
          <p14:tracePt t="18245" x="6969125" y="2835275"/>
          <p14:tracePt t="18262" x="7053263" y="2835275"/>
          <p14:tracePt t="18279" x="7164388" y="2835275"/>
          <p14:tracePt t="18295" x="7243763" y="2847975"/>
          <p14:tracePt t="18312" x="7308850" y="2913063"/>
          <p14:tracePt t="18329" x="7367588" y="2984500"/>
          <p14:tracePt t="18345" x="7380288" y="3070225"/>
          <p14:tracePt t="18362" x="7380288" y="3148013"/>
          <p14:tracePt t="18379" x="7367588" y="3213100"/>
          <p14:tracePt t="18395" x="7269163" y="3330575"/>
          <p14:tracePt t="18412" x="7191375" y="3416300"/>
          <p14:tracePt t="18429" x="7040563" y="3494088"/>
          <p14:tracePt t="18445" x="6870700" y="3559175"/>
          <p14:tracePt t="18462" x="6707188" y="3605213"/>
          <p14:tracePt t="18479" x="6635750" y="3624263"/>
          <p14:tracePt t="18495" x="6589713" y="3632200"/>
          <p14:tracePt t="18512" x="6577013" y="3638550"/>
          <p14:tracePt t="18667" x="6570663" y="3638550"/>
          <p14:tracePt t="18676" x="6557963" y="3644900"/>
          <p14:tracePt t="18683" x="6530975" y="3644900"/>
          <p14:tracePt t="18692" x="6499225" y="3644900"/>
          <p14:tracePt t="18695" x="6388100" y="3651250"/>
          <p14:tracePt t="18712" x="6237288" y="3670300"/>
          <p14:tracePt t="18728" x="6080125" y="3690938"/>
          <p14:tracePt t="18745" x="5884863" y="3722688"/>
          <p14:tracePt t="18762" x="5610225" y="3768725"/>
          <p14:tracePt t="18778" x="5283200" y="3840163"/>
          <p14:tracePt t="18795" x="4656138" y="3984625"/>
          <p14:tracePt t="18812" x="4232275" y="4108450"/>
          <p14:tracePt t="18829" x="3781425" y="4244975"/>
          <p14:tracePt t="18846" x="3462338" y="4337050"/>
          <p14:tracePt t="18862" x="3240088" y="4383088"/>
          <p14:tracePt t="18879" x="3049588" y="4408488"/>
          <p14:tracePt t="18895" x="2879725" y="4414838"/>
          <p14:tracePt t="18912" x="2717800" y="4414838"/>
          <p14:tracePt t="18929" x="2598738" y="4414838"/>
          <p14:tracePt t="18945" x="2514600" y="4414838"/>
          <p14:tracePt t="18962" x="2443163" y="4414838"/>
          <p14:tracePt t="18978" x="2409825" y="4402138"/>
          <p14:tracePt t="18995" x="2332038" y="4349750"/>
          <p14:tracePt t="19012" x="2286000" y="4297363"/>
          <p14:tracePt t="19028" x="2266950" y="4278313"/>
          <p14:tracePt t="19045" x="2260600" y="4251325"/>
          <p14:tracePt t="19062" x="2252663" y="4213225"/>
          <p14:tracePt t="19078" x="2252663" y="4186238"/>
          <p14:tracePt t="19095" x="2252663" y="4173538"/>
          <p14:tracePt t="19112" x="2252663" y="4127500"/>
          <p14:tracePt t="19128" x="2239963" y="4075113"/>
          <p14:tracePt t="19145" x="2187575" y="4010025"/>
          <p14:tracePt t="19162" x="2135188" y="3957638"/>
          <p14:tracePt t="19178" x="2051050" y="3919538"/>
          <p14:tracePt t="19195" x="1958975" y="3873500"/>
          <p14:tracePt t="19212" x="1881188" y="3867150"/>
          <p14:tracePt t="19228" x="1816100" y="3867150"/>
          <p14:tracePt t="19245" x="1763713" y="3867150"/>
          <p14:tracePt t="19262" x="1724025" y="3867150"/>
          <p14:tracePt t="19278" x="1684338" y="3867150"/>
          <p14:tracePt t="19295" x="1652588" y="3860800"/>
          <p14:tracePt t="19312" x="1646238" y="3846513"/>
          <p14:tracePt t="19328" x="1639888" y="3840163"/>
          <p14:tracePt t="19345" x="1639888" y="3808413"/>
          <p14:tracePt t="19362" x="1633538" y="3749675"/>
          <p14:tracePt t="19378" x="1633538" y="3697288"/>
          <p14:tracePt t="19395" x="1633538" y="3605213"/>
          <p14:tracePt t="19412" x="1633538" y="3552825"/>
          <p14:tracePt t="19428" x="1633538" y="3521075"/>
          <p14:tracePt t="19445" x="1633538" y="3500438"/>
          <p14:tracePt t="19462" x="1633538" y="3487738"/>
          <p14:tracePt t="19563" x="1625600" y="3487738"/>
          <p14:tracePt t="19579" x="1619250" y="3494088"/>
          <p14:tracePt t="19739" x="1619250" y="3487738"/>
          <p14:tracePt t="19763" x="1619250" y="3481388"/>
          <p14:tracePt t="19779" x="1619250" y="3462338"/>
          <p14:tracePt t="19795" x="1619250" y="3454400"/>
          <p14:tracePt t="19796" x="1619250" y="3429000"/>
          <p14:tracePt t="19811" x="1619250" y="3395663"/>
          <p14:tracePt t="19828" x="1606550" y="3357563"/>
          <p14:tracePt t="19845" x="1587500" y="3324225"/>
          <p14:tracePt t="19861" x="1560513" y="3284538"/>
          <p14:tracePt t="19878" x="1508125" y="3240088"/>
          <p14:tracePt t="19895" x="1463675" y="3200400"/>
          <p14:tracePt t="19911" x="1404938" y="3167063"/>
          <p14:tracePt t="19928" x="1325563" y="3160713"/>
          <p14:tracePt t="19945" x="1241425" y="3160713"/>
          <p14:tracePt t="19961" x="1176338" y="3160713"/>
          <p14:tracePt t="19978" x="1117600" y="3160713"/>
          <p14:tracePt t="19995" x="1065213" y="3160713"/>
          <p14:tracePt t="20012" x="1044575" y="3160713"/>
          <p14:tracePt t="20299" x="1050925" y="3167063"/>
          <p14:tracePt t="20307" x="1058863" y="3167063"/>
          <p14:tracePt t="20315" x="1071563" y="3181350"/>
          <p14:tracePt t="20323" x="1077913" y="3181350"/>
          <p14:tracePt t="20331" x="1123950" y="3194050"/>
          <p14:tracePt t="20345" x="1208088" y="3213100"/>
          <p14:tracePt t="20361" x="1300163" y="3219450"/>
          <p14:tracePt t="20378" x="1371600" y="3225800"/>
          <p14:tracePt t="20394" x="1411288" y="3219450"/>
          <p14:tracePt t="20411" x="1417638" y="3219450"/>
          <p14:tracePt t="20451" x="1411288" y="3219450"/>
          <p14:tracePt t="20491" x="1404938" y="3225800"/>
          <p14:tracePt t="20499" x="1397000" y="3225800"/>
          <p14:tracePt t="20511" x="1390650" y="3225800"/>
          <p14:tracePt t="20511" x="1371600" y="3233738"/>
          <p14:tracePt t="20528" x="1312863" y="3233738"/>
          <p14:tracePt t="20545" x="1241425" y="3233738"/>
          <p14:tracePt t="20561" x="1189038" y="3233738"/>
          <p14:tracePt t="20578" x="1143000" y="3233738"/>
          <p14:tracePt t="20594" x="1109663" y="3240088"/>
          <p14:tracePt t="20659" x="1123950" y="3240088"/>
          <p14:tracePt t="20667" x="1143000" y="3246438"/>
          <p14:tracePt t="20678" x="1176338" y="3246438"/>
          <p14:tracePt t="20678" x="1287463" y="3246438"/>
          <p14:tracePt t="20694" x="1423988" y="3246438"/>
          <p14:tracePt t="20711" x="1581150" y="3246438"/>
          <p14:tracePt t="20728" x="1677988" y="3252788"/>
          <p14:tracePt t="20744" x="1698625" y="3252788"/>
          <p14:tracePt t="20787" x="1692275" y="3252788"/>
          <p14:tracePt t="20795" x="1671638" y="3252788"/>
          <p14:tracePt t="20803" x="1639888" y="3252788"/>
          <p14:tracePt t="20803" x="1600200" y="3252788"/>
          <p14:tracePt t="20811" x="1482725" y="3240088"/>
          <p14:tracePt t="20828" x="1319213" y="3233738"/>
          <p14:tracePt t="20844" x="1195388" y="3233738"/>
          <p14:tracePt t="20861" x="1117600" y="3233738"/>
          <p14:tracePt t="20878" x="1090613" y="3233738"/>
          <p14:tracePt t="20939" x="1103313" y="3240088"/>
          <p14:tracePt t="20947" x="1143000" y="3246438"/>
          <p14:tracePt t="20963" x="1241425" y="3259138"/>
          <p14:tracePt t="20979" x="1293813" y="3265488"/>
          <p14:tracePt t="20987" x="1352550" y="3265488"/>
          <p14:tracePt t="20995" x="1476375" y="3265488"/>
          <p14:tracePt t="21011" x="1619250" y="3271838"/>
          <p14:tracePt t="21028" x="1633538" y="3265488"/>
          <p14:tracePt t="21044" x="1625600" y="3259138"/>
          <p14:tracePt t="21061" x="1619250" y="3252788"/>
          <p14:tracePt t="21078" x="1581150" y="3219450"/>
          <p14:tracePt t="21094" x="1535113" y="3175000"/>
          <p14:tracePt t="21111" x="1522413" y="3154363"/>
          <p14:tracePt t="21163" x="1522413" y="3148013"/>
          <p14:tracePt t="21211" x="1522413" y="3141663"/>
          <p14:tracePt t="21219" x="1528763" y="3135313"/>
          <p14:tracePt t="21227" x="1535113" y="3128963"/>
          <p14:tracePt t="21232" x="1587500" y="3108325"/>
          <p14:tracePt t="21244" x="1658938" y="3070225"/>
          <p14:tracePt t="21261" x="1717675" y="3036888"/>
          <p14:tracePt t="21278" x="1782763" y="3005138"/>
          <p14:tracePt t="21294" x="1841500" y="2978150"/>
          <p14:tracePt t="21311" x="1841500" y="2965450"/>
          <p14:tracePt t="21443" x="1841500" y="2971800"/>
          <p14:tracePt t="21451" x="1841500" y="2978150"/>
          <p14:tracePt t="21467" x="1841500" y="2990850"/>
          <p14:tracePt t="21475" x="1854200" y="2990850"/>
          <p14:tracePt t="21499" x="1862138" y="2990850"/>
          <p14:tracePt t="21507" x="1868488" y="2990850"/>
          <p14:tracePt t="21515" x="1900238" y="2978150"/>
          <p14:tracePt t="21530" x="1952625" y="2952750"/>
          <p14:tracePt t="21544" x="2011363" y="2906713"/>
          <p14:tracePt t="21561" x="2044700" y="2847975"/>
          <p14:tracePt t="21577" x="2044700" y="2795588"/>
          <p14:tracePt t="21594" x="2017713" y="2703513"/>
          <p14:tracePt t="21611" x="1881188" y="2566988"/>
          <p14:tracePt t="21627" x="1770063" y="2481263"/>
          <p14:tracePt t="21644" x="1665288" y="2449513"/>
          <p14:tracePt t="21661" x="1566863" y="2430463"/>
          <p14:tracePt t="21677" x="1463675" y="2430463"/>
          <p14:tracePt t="21694" x="1390650" y="2430463"/>
          <p14:tracePt t="21711" x="1331913" y="2443163"/>
          <p14:tracePt t="21727" x="1279525" y="2481263"/>
          <p14:tracePt t="21744" x="1227138" y="2527300"/>
          <p14:tracePt t="21761" x="1168400" y="2586038"/>
          <p14:tracePt t="21777" x="1130300" y="2644775"/>
          <p14:tracePt t="21794" x="1103313" y="2684463"/>
          <p14:tracePt t="21811" x="1096963" y="2703513"/>
          <p14:tracePt t="21827" x="1117600" y="2762250"/>
          <p14:tracePt t="21844" x="1189038" y="2827338"/>
          <p14:tracePt t="21861" x="1293813" y="2879725"/>
          <p14:tracePt t="21877" x="1411288" y="2932113"/>
          <p14:tracePt t="21894" x="1554163" y="2984500"/>
          <p14:tracePt t="21910" x="1711325" y="3005138"/>
          <p14:tracePt t="21927" x="1854200" y="3005138"/>
          <p14:tracePt t="21944" x="2005013" y="3011488"/>
          <p14:tracePt t="21961" x="2097088" y="3011488"/>
          <p14:tracePt t="21977" x="2116138" y="2997200"/>
          <p14:tracePt t="22011" x="2116138" y="2990850"/>
          <p14:tracePt t="22059" x="2109788" y="2990850"/>
          <p14:tracePt t="22115" x="2109788" y="2997200"/>
          <p14:tracePt t="22691" x="2103438" y="2997200"/>
          <p14:tracePt t="22715" x="2097088" y="3005138"/>
          <p14:tracePt t="22731" x="2090738" y="3011488"/>
          <p14:tracePt t="22739" x="2090738" y="3017838"/>
          <p14:tracePt t="22747" x="2082800" y="3017838"/>
          <p14:tracePt t="22763" x="2076450" y="3024188"/>
          <p14:tracePt t="22779" x="2076450" y="3030538"/>
          <p14:tracePt t="22784" x="2076450" y="3036888"/>
          <p14:tracePt t="22793" x="2076450" y="3043238"/>
          <p14:tracePt t="22827" x="2070100" y="3043238"/>
          <p14:tracePt t="22923" x="2063750" y="3030538"/>
          <p14:tracePt t="22931" x="2063750" y="3011488"/>
          <p14:tracePt t="22939" x="2057400" y="3005138"/>
          <p14:tracePt t="22947" x="2038350" y="2984500"/>
          <p14:tracePt t="22960" x="2011363" y="2978150"/>
          <p14:tracePt t="22978" x="1985963" y="2978150"/>
          <p14:tracePt t="22994" x="1946275" y="2978150"/>
          <p14:tracePt t="23011" x="1906588" y="2978150"/>
          <p14:tracePt t="23028" x="1841500" y="3011488"/>
          <p14:tracePt t="23044" x="1776413" y="3055938"/>
          <p14:tracePt t="23061" x="1724025" y="3122613"/>
          <p14:tracePt t="23078" x="1665288" y="3187700"/>
          <p14:tracePt t="23095" x="1652588" y="3233738"/>
          <p14:tracePt t="23111" x="1646238" y="3271838"/>
          <p14:tracePt t="23128" x="1639888" y="3311525"/>
          <p14:tracePt t="23144" x="1639888" y="3344863"/>
          <p14:tracePt t="23161" x="1671638" y="3389313"/>
          <p14:tracePt t="23178" x="1751013" y="3422650"/>
          <p14:tracePt t="23194" x="1854200" y="3454400"/>
          <p14:tracePt t="23211" x="1992313" y="3454400"/>
          <p14:tracePt t="23228" x="2187575" y="3441700"/>
          <p14:tracePt t="23244" x="2252663" y="3422650"/>
          <p14:tracePt t="23261" x="2286000" y="3389313"/>
          <p14:tracePt t="23278" x="2292350" y="3363913"/>
          <p14:tracePt t="23294" x="2279650" y="3336925"/>
          <p14:tracePt t="23311" x="2252663" y="3330575"/>
          <p14:tracePt t="23328" x="2233613" y="3330575"/>
          <p14:tracePt t="23344" x="2220913" y="3330575"/>
          <p14:tracePt t="23361" x="2208213" y="3336925"/>
          <p14:tracePt t="23378" x="2193925" y="3351213"/>
          <p14:tracePt t="23394" x="2181225" y="3357563"/>
          <p14:tracePt t="25517" x="2181225" y="3363913"/>
          <p14:tracePt t="25531" x="2187575" y="3370263"/>
          <p14:tracePt t="25531" x="2227263" y="3395663"/>
          <p14:tracePt t="25545" x="2260600" y="3429000"/>
          <p14:tracePt t="25561" x="2332038" y="3462338"/>
          <p14:tracePt t="25578" x="2384425" y="3506788"/>
          <p14:tracePt t="25595" x="2422525" y="3527425"/>
          <p14:tracePt t="25611" x="2443163" y="3540125"/>
          <p14:tracePt t="25661" x="2443163" y="3546475"/>
          <p14:tracePt t="25765" x="2443163" y="3540125"/>
          <p14:tracePt t="25780" x="2443163" y="3533775"/>
          <p14:tracePt t="25781" x="2436813" y="3500438"/>
          <p14:tracePt t="25795" x="2384425" y="3435350"/>
          <p14:tracePt t="25811" x="2311400" y="3330575"/>
          <p14:tracePt t="25828" x="2227263" y="3200400"/>
          <p14:tracePt t="25845" x="2141538" y="2990850"/>
          <p14:tracePt t="25861" x="2109788" y="2860675"/>
          <p14:tracePt t="25878" x="2076450" y="2703513"/>
          <p14:tracePt t="25894" x="2057400" y="2579688"/>
          <p14:tracePt t="25911" x="2024063" y="2481263"/>
          <p14:tracePt t="25928" x="1998663" y="2409825"/>
          <p14:tracePt t="25944" x="1985963" y="2378075"/>
          <p14:tracePt t="25961" x="1985963" y="2357438"/>
          <p14:tracePt t="25978" x="1985963" y="2332038"/>
          <p14:tracePt t="25994" x="1998663" y="2311400"/>
          <p14:tracePt t="26011" x="2057400" y="2260600"/>
          <p14:tracePt t="26028" x="2135188" y="2208213"/>
          <p14:tracePt t="26044" x="2286000" y="2149475"/>
          <p14:tracePt t="26044" x="2378075" y="2128838"/>
          <p14:tracePt t="26061" x="2554288" y="2076450"/>
          <p14:tracePt t="26078" x="2709863" y="2038350"/>
          <p14:tracePt t="26094" x="2867025" y="1998663"/>
          <p14:tracePt t="26111" x="2971800" y="1979613"/>
          <p14:tracePt t="26128" x="3049588" y="1973263"/>
          <p14:tracePt t="26144" x="3089275" y="1965325"/>
          <p14:tracePt t="26161" x="3122613" y="1958975"/>
          <p14:tracePt t="26177" x="3141663" y="1958975"/>
          <p14:tracePt t="26194" x="3167063" y="1958975"/>
          <p14:tracePt t="26211" x="3206750" y="1952625"/>
          <p14:tracePt t="26228" x="3225800" y="1946275"/>
          <p14:tracePt t="26244" x="3233738" y="1946275"/>
          <p14:tracePt t="26437" x="3225800" y="1946275"/>
          <p14:tracePt t="26445" x="3219450" y="1946275"/>
          <p14:tracePt t="26449" x="3206750" y="1946275"/>
          <p14:tracePt t="26461" x="3116263" y="1952625"/>
          <p14:tracePt t="26478" x="3024188" y="1958975"/>
          <p14:tracePt t="26494" x="2925763" y="1965325"/>
          <p14:tracePt t="26511" x="2808288" y="1979613"/>
          <p14:tracePt t="26527" x="2709863" y="2011363"/>
          <p14:tracePt t="26544" x="2586038" y="2076450"/>
          <p14:tracePt t="26561" x="2481263" y="2141538"/>
          <p14:tracePt t="26577" x="2422525" y="2214563"/>
          <p14:tracePt t="26594" x="2416175" y="2266950"/>
          <p14:tracePt t="26611" x="2416175" y="2305050"/>
          <p14:tracePt t="26628" x="2436813" y="2344738"/>
          <p14:tracePt t="26644" x="2495550" y="2397125"/>
          <p14:tracePt t="26661" x="2598738" y="2462213"/>
          <p14:tracePt t="26677" x="2665413" y="2474913"/>
          <p14:tracePt t="26694" x="2690813" y="2474913"/>
          <p14:tracePt t="26711" x="2709863" y="2474913"/>
          <p14:tracePt t="26727" x="2709863" y="2468563"/>
          <p14:tracePt t="26744" x="2709863" y="2462213"/>
          <p14:tracePt t="26761" x="2697163" y="2449513"/>
          <p14:tracePt t="26777" x="2690813" y="2436813"/>
          <p14:tracePt t="26794" x="2684463" y="2430463"/>
          <p14:tracePt t="26811" x="2678113" y="2430463"/>
          <p14:tracePt t="26845" x="2665413" y="2436813"/>
          <p14:tracePt t="26845" x="2659063" y="2443163"/>
          <p14:tracePt t="26861" x="2644775" y="2462213"/>
          <p14:tracePt t="26877" x="2644775" y="2474913"/>
          <p14:tracePt t="26894" x="2651125" y="2501900"/>
          <p14:tracePt t="26911" x="2697163" y="2540000"/>
          <p14:tracePt t="26927" x="2755900" y="2598738"/>
          <p14:tracePt t="26944" x="2835275" y="2665413"/>
          <p14:tracePt t="26961" x="2900363" y="2749550"/>
          <p14:tracePt t="26977" x="2959100" y="2801938"/>
          <p14:tracePt t="26994" x="2959100" y="2835275"/>
          <p14:tracePt t="27011" x="2959100" y="2841625"/>
          <p14:tracePt t="27045" x="2952750" y="2841625"/>
          <p14:tracePt t="27101" x="2952750" y="2835275"/>
          <p14:tracePt t="27109" x="2952750" y="2827338"/>
          <p14:tracePt t="27127" x="2946400" y="2814638"/>
          <p14:tracePt t="27127" x="2938463" y="2782888"/>
          <p14:tracePt t="27144" x="2938463" y="2749550"/>
          <p14:tracePt t="27161" x="2925763" y="2730500"/>
          <p14:tracePt t="27177" x="2894013" y="2684463"/>
          <p14:tracePt t="27194" x="2854325" y="2638425"/>
          <p14:tracePt t="27211" x="2782888" y="2573338"/>
          <p14:tracePt t="27227" x="2717800" y="2527300"/>
          <p14:tracePt t="27244" x="2644775" y="2508250"/>
          <p14:tracePt t="27260" x="2606675" y="2508250"/>
          <p14:tracePt t="27277" x="2598738" y="2508250"/>
          <p14:tracePt t="27397" x="2592388" y="2508250"/>
          <p14:tracePt t="27405" x="2592388" y="2514600"/>
          <p14:tracePt t="27413" x="2592388" y="2527300"/>
          <p14:tracePt t="27421" x="2592388" y="2554288"/>
          <p14:tracePt t="27429" x="2592388" y="2613025"/>
          <p14:tracePt t="27444" x="2592388" y="2724150"/>
          <p14:tracePt t="27460" x="2598738" y="2913063"/>
          <p14:tracePt t="27477" x="2644775" y="3036888"/>
          <p14:tracePt t="27494" x="2703513" y="3108325"/>
          <p14:tracePt t="27510" x="2755900" y="3175000"/>
          <p14:tracePt t="27527" x="2782888" y="3219450"/>
          <p14:tracePt t="27544" x="2801938" y="3265488"/>
          <p14:tracePt t="27560" x="2808288" y="3311525"/>
          <p14:tracePt t="27577" x="2808288" y="3357563"/>
          <p14:tracePt t="27594" x="2801938" y="3382963"/>
          <p14:tracePt t="27611" x="2782888" y="3416300"/>
          <p14:tracePt t="27627" x="2749550" y="3448050"/>
          <p14:tracePt t="27644" x="2717800" y="3481388"/>
          <p14:tracePt t="27660" x="2684463" y="3506788"/>
          <p14:tracePt t="27660" x="2665413" y="3513138"/>
          <p14:tracePt t="27677" x="2632075" y="3527425"/>
          <p14:tracePt t="27694" x="2598738" y="3546475"/>
          <p14:tracePt t="27710" x="2579688" y="3546475"/>
          <p14:tracePt t="27727" x="2560638" y="3559175"/>
          <p14:tracePt t="27744" x="2554288" y="3559175"/>
          <p14:tracePt t="27789" x="2547938" y="3559175"/>
          <p14:tracePt t="27805" x="2547938" y="3552825"/>
          <p14:tracePt t="27813" x="2547938" y="3540125"/>
          <p14:tracePt t="27821" x="2547938" y="3521075"/>
          <p14:tracePt t="27829" x="2547938" y="3468688"/>
          <p14:tracePt t="27844" x="2547938" y="3370263"/>
          <p14:tracePt t="27860" x="2540000" y="3271838"/>
          <p14:tracePt t="27877" x="2481263" y="3108325"/>
          <p14:tracePt t="27894" x="2436813" y="3017838"/>
          <p14:tracePt t="27910" x="2344738" y="2925763"/>
          <p14:tracePt t="27927" x="2252663" y="2841625"/>
          <p14:tracePt t="27944" x="2168525" y="2782888"/>
          <p14:tracePt t="27960" x="2070100" y="2736850"/>
          <p14:tracePt t="27977" x="2017713" y="2703513"/>
          <p14:tracePt t="27994" x="1985963" y="2678113"/>
          <p14:tracePt t="28009" x="1946275" y="2659063"/>
          <p14:tracePt t="28026" x="1927225" y="2638425"/>
          <p14:tracePt t="28042" x="1887538" y="2632075"/>
          <p14:tracePt t="28059" x="1854200" y="2606675"/>
          <p14:tracePt t="28076" x="1828800" y="2592388"/>
          <p14:tracePt t="28092" x="1789113" y="2579688"/>
          <p14:tracePt t="28109" x="1736725" y="2554288"/>
          <p14:tracePt t="28126" x="1704975" y="2540000"/>
          <p14:tracePt t="28269" x="1704975" y="2533650"/>
          <p14:tracePt t="28277" x="1711325" y="2533650"/>
          <p14:tracePt t="28293" x="1717675" y="2533650"/>
          <p14:tracePt t="28310" x="1730375" y="2533650"/>
          <p14:tracePt t="28310" x="1751013" y="2533650"/>
          <p14:tracePt t="28327" x="1763713" y="2533650"/>
          <p14:tracePt t="28413" x="1751013" y="2533650"/>
          <p14:tracePt t="28421" x="1730375" y="2533650"/>
          <p14:tracePt t="28433" x="1692275" y="2533650"/>
          <p14:tracePt t="28433" x="1633538" y="2533650"/>
          <p14:tracePt t="28443" x="1516063" y="2533650"/>
          <p14:tracePt t="28460" x="1377950" y="2533650"/>
          <p14:tracePt t="28460" x="1312863" y="2533650"/>
          <p14:tracePt t="28477" x="1189038" y="2540000"/>
          <p14:tracePt t="28493" x="1130300" y="2560638"/>
          <p14:tracePt t="28510" x="1123950" y="2566988"/>
          <p14:tracePt t="28527" x="1123950" y="2573338"/>
          <p14:tracePt t="28543" x="1208088" y="2586038"/>
          <p14:tracePt t="28560" x="1390650" y="2598738"/>
          <p14:tracePt t="28577" x="1606550" y="2598738"/>
          <p14:tracePt t="28593" x="1946275" y="2598738"/>
          <p14:tracePt t="28610" x="2246313" y="2598738"/>
          <p14:tracePt t="28627" x="2416175" y="2598738"/>
          <p14:tracePt t="28643" x="2520950" y="2598738"/>
          <p14:tracePt t="28660" x="2554288" y="2592388"/>
          <p14:tracePt t="28677" x="2547938" y="2592388"/>
          <p14:tracePt t="28692" x="2527300" y="2586038"/>
          <p14:tracePt t="28709" x="2462213" y="2579688"/>
          <p14:tracePt t="28726" x="2357438" y="2579688"/>
          <p14:tracePt t="28742" x="2208213" y="2579688"/>
          <p14:tracePt t="28759" x="2044700" y="2579688"/>
          <p14:tracePt t="28776" x="1939925" y="2579688"/>
          <p14:tracePt t="28792" x="1887538" y="2579688"/>
          <p14:tracePt t="28809" x="1881188" y="2586038"/>
          <p14:tracePt t="28844" x="1900238" y="2586038"/>
          <p14:tracePt t="28852" x="1939925" y="2592388"/>
          <p14:tracePt t="28859" x="2128838" y="2598738"/>
          <p14:tracePt t="28876" x="2208213" y="2598738"/>
          <p14:tracePt t="28892" x="2260600" y="2598738"/>
          <p14:tracePt t="28964" x="2252663" y="2598738"/>
          <p14:tracePt t="28972" x="2246313" y="2598738"/>
          <p14:tracePt t="29181" x="2252663" y="2606675"/>
          <p14:tracePt t="29189" x="2279650" y="2606675"/>
          <p14:tracePt t="29197" x="2298700" y="2613025"/>
          <p14:tracePt t="29210" x="2325688" y="2619375"/>
          <p14:tracePt t="29213" x="2397125" y="2651125"/>
          <p14:tracePt t="29226" x="2468563" y="2717800"/>
          <p14:tracePt t="29243" x="2533650" y="2789238"/>
          <p14:tracePt t="29260" x="2573338" y="2860675"/>
          <p14:tracePt t="29276" x="2598738" y="2978150"/>
          <p14:tracePt t="29293" x="2598738" y="3043238"/>
          <p14:tracePt t="29310" x="2586038" y="3108325"/>
          <p14:tracePt t="29326" x="2579688" y="3154363"/>
          <p14:tracePt t="29343" x="2554288" y="3219450"/>
          <p14:tracePt t="29360" x="2527300" y="3278188"/>
          <p14:tracePt t="29376" x="2489200" y="3357563"/>
          <p14:tracePt t="29393" x="2468563" y="3435350"/>
          <p14:tracePt t="29410" x="2436813" y="3513138"/>
          <p14:tracePt t="29426" x="2397125" y="3592513"/>
          <p14:tracePt t="29443" x="2357438" y="3676650"/>
          <p14:tracePt t="29460" x="2332038" y="3735388"/>
          <p14:tracePt t="29476" x="2311400" y="3787775"/>
          <p14:tracePt t="29493" x="2311400" y="3794125"/>
          <p14:tracePt t="29541" x="2319338" y="3794125"/>
          <p14:tracePt t="29551" x="2332038" y="3794125"/>
          <p14:tracePt t="29559" x="2378075" y="3787775"/>
          <p14:tracePt t="29560" x="2443163" y="3768725"/>
          <p14:tracePt t="29576" x="2540000" y="3756025"/>
          <p14:tracePt t="29593" x="2619375" y="3756025"/>
          <p14:tracePt t="29610" x="2659063" y="3756025"/>
          <p14:tracePt t="29757" x="2644775" y="3756025"/>
          <p14:tracePt t="29765" x="2632075" y="3756025"/>
          <p14:tracePt t="29773" x="2606675" y="3756025"/>
          <p14:tracePt t="29781" x="2547938" y="3756025"/>
          <p14:tracePt t="29793" x="2489200" y="3756025"/>
          <p14:tracePt t="29809" x="2436813" y="3756025"/>
          <p14:tracePt t="29826" x="2397125" y="3762375"/>
          <p14:tracePt t="29843" x="2384425" y="3768725"/>
          <p14:tracePt t="29893" x="2390775" y="3768725"/>
          <p14:tracePt t="29901" x="2397125" y="3768725"/>
          <p14:tracePt t="29909" x="2416175" y="3762375"/>
          <p14:tracePt t="29910" x="2449513" y="3762375"/>
          <p14:tracePt t="29926" x="2474913" y="3762375"/>
          <p14:tracePt t="29943" x="2495550" y="3756025"/>
          <p14:tracePt t="29959" x="2508250" y="3756025"/>
          <p14:tracePt t="30349" x="2527300" y="3756025"/>
          <p14:tracePt t="30357" x="2547938" y="3756025"/>
          <p14:tracePt t="30365" x="2573338" y="3756025"/>
          <p14:tracePt t="30373" x="2598738" y="3756025"/>
          <p14:tracePt t="30376" x="2671763" y="3756025"/>
          <p14:tracePt t="30392" x="2736850" y="3756025"/>
          <p14:tracePt t="30409" x="2814638" y="3756025"/>
          <p14:tracePt t="30426" x="2894013" y="3756025"/>
          <p14:tracePt t="30443" x="2978150" y="3756025"/>
          <p14:tracePt t="30459" x="3043238" y="3756025"/>
          <p14:tracePt t="30477" x="3076575" y="3749675"/>
          <p14:tracePt t="30492" x="3095625" y="3749675"/>
          <p14:tracePt t="34580" x="3089275" y="3749675"/>
          <p14:tracePt t="34588" x="3070225" y="3756025"/>
          <p14:tracePt t="34596" x="3030538" y="3775075"/>
          <p14:tracePt t="34599" x="2984500" y="3808413"/>
          <p14:tracePt t="34607" x="2873375" y="3846513"/>
          <p14:tracePt t="34623" x="2724150" y="3873500"/>
          <p14:tracePt t="34640" x="2566988" y="3898900"/>
          <p14:tracePt t="34656" x="2384425" y="3898900"/>
          <p14:tracePt t="34673" x="2214563" y="3898900"/>
          <p14:tracePt t="34690" x="2024063" y="3886200"/>
          <p14:tracePt t="34707" x="1868488" y="3860800"/>
          <p14:tracePt t="34723" x="1566863" y="3756025"/>
          <p14:tracePt t="34740" x="1358900" y="3586163"/>
          <p14:tracePt t="34756" x="1109663" y="3317875"/>
          <p14:tracePt t="34773" x="790575" y="2978150"/>
          <p14:tracePt t="34790" x="587375" y="2749550"/>
          <p14:tracePt t="34806" x="482600" y="2598738"/>
          <p14:tracePt t="34823" x="438150" y="2474913"/>
          <p14:tracePt t="34840" x="423863" y="2338388"/>
          <p14:tracePt t="34856" x="423863" y="2233613"/>
          <p14:tracePt t="34873" x="450850" y="2116138"/>
          <p14:tracePt t="34890" x="463550" y="2057400"/>
          <p14:tracePt t="34906" x="476250" y="1998663"/>
          <p14:tracePt t="34923" x="482600" y="1958975"/>
          <p14:tracePt t="35204" x="476250" y="1958975"/>
          <p14:tracePt t="35212" x="469900" y="1965325"/>
          <p14:tracePt t="35220" x="463550" y="1973263"/>
          <p14:tracePt t="35224" x="444500" y="1985963"/>
          <p14:tracePt t="35240" x="404813" y="2024063"/>
          <p14:tracePt t="35257" x="352425" y="2076450"/>
          <p14:tracePt t="35273" x="293688" y="2135188"/>
          <p14:tracePt t="35290" x="222250" y="2201863"/>
          <p14:tracePt t="35306" x="176213" y="2266950"/>
          <p14:tracePt t="35323" x="111125" y="2351088"/>
          <p14:tracePt t="35340" x="77788" y="2416175"/>
          <p14:tracePt t="35356" x="52388" y="2481263"/>
          <p14:tracePt t="35373" x="39688" y="2566988"/>
          <p14:tracePt t="35390" x="39688" y="2644775"/>
          <p14:tracePt t="35406" x="39688" y="2724150"/>
          <p14:tracePt t="35423" x="52388" y="2835275"/>
          <p14:tracePt t="35440" x="92075" y="2919413"/>
          <p14:tracePt t="35456" x="163513" y="3005138"/>
          <p14:tracePt t="35473" x="234950" y="3070225"/>
          <p14:tracePt t="35490" x="287338" y="3108325"/>
          <p14:tracePt t="35506" x="306388" y="3116263"/>
          <p14:tracePt t="35523" x="312738" y="3116263"/>
          <p14:tracePt t="39584" x="0" y="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Strings and Characters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70881"/>
            <a:ext cx="9135036" cy="456992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String positions are counted starting with 0. </a:t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position number of the last character is always one less than the length of the string.</a:t>
            </a:r>
          </a:p>
          <a:p>
            <a:r>
              <a:rPr lang="en-US" dirty="0" smtClean="0"/>
              <a:t>The last character of the 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"Harry" </a:t>
            </a:r>
            <a:r>
              <a:rPr lang="en-US" dirty="0" smtClean="0"/>
              <a:t>is at position 4 </a:t>
            </a:r>
          </a:p>
          <a:p>
            <a:r>
              <a:rPr lang="en-US" dirty="0" smtClean="0"/>
              <a:t>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charAt</a:t>
            </a:r>
            <a:r>
              <a:rPr lang="en-US" dirty="0" smtClean="0"/>
              <a:t> method returns a char value from a string</a:t>
            </a:r>
          </a:p>
          <a:p>
            <a:r>
              <a:rPr lang="en-US" dirty="0" smtClean="0"/>
              <a:t>The example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name = "Harry”;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char start = name.charAt(0);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char last = name.charAt(4); </a:t>
            </a:r>
          </a:p>
          <a:p>
            <a:pPr lvl="1"/>
            <a:r>
              <a:rPr lang="en-US" dirty="0" smtClean="0"/>
              <a:t>Sets start to the value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'H' </a:t>
            </a:r>
            <a:r>
              <a:rPr lang="en-US" dirty="0" smtClean="0"/>
              <a:t>and last to the value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'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y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'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 descr="string_numberin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757" y="1486922"/>
            <a:ext cx="1648728" cy="72131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818"/>
    </mc:Choice>
    <mc:Fallback xmlns="">
      <p:transition spd="slow" advTm="77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08" x="1528763" y="2841625"/>
          <p14:tracePt t="1917" x="1547813" y="2841625"/>
          <p14:tracePt t="1925" x="1612900" y="2841625"/>
          <p14:tracePt t="1941" x="1665288" y="2841625"/>
          <p14:tracePt t="1956" x="1730375" y="2841625"/>
          <p14:tracePt t="1957" x="1862138" y="2841625"/>
          <p14:tracePt t="1973" x="2024063" y="2841625"/>
          <p14:tracePt t="1989" x="2273300" y="2820988"/>
          <p14:tracePt t="2013" x="2416175" y="2814638"/>
          <p14:tracePt t="2021" x="2533650" y="2795588"/>
          <p14:tracePt t="2054" x="2625725" y="2776538"/>
          <p14:tracePt t="2060" x="2678113" y="2776538"/>
          <p14:tracePt t="2071" x="2724150" y="2768600"/>
          <p14:tracePt t="2940" x="2724150" y="2762250"/>
          <p14:tracePt t="2948" x="2724150" y="2755900"/>
          <p14:tracePt t="2956" x="2724150" y="2749550"/>
          <p14:tracePt t="2971" x="2724150" y="2743200"/>
          <p14:tracePt t="2971" x="2724150" y="2736850"/>
          <p14:tracePt t="2987" x="2724150" y="2724150"/>
          <p14:tracePt t="3004" x="2730500" y="2703513"/>
          <p14:tracePt t="3020" x="2730500" y="2690813"/>
          <p14:tracePt t="3037" x="2730500" y="2665413"/>
          <p14:tracePt t="3054" x="2730500" y="2651125"/>
          <p14:tracePt t="3071" x="2730500" y="2638425"/>
          <p14:tracePt t="3087" x="2724150" y="2625725"/>
          <p14:tracePt t="3104" x="2730500" y="2606675"/>
          <p14:tracePt t="3121" x="2730500" y="2592388"/>
          <p14:tracePt t="3138" x="2730500" y="2566988"/>
          <p14:tracePt t="3154" x="2730500" y="2540000"/>
          <p14:tracePt t="3171" x="2730500" y="2501900"/>
          <p14:tracePt t="3187" x="2730500" y="2449513"/>
          <p14:tracePt t="3187" x="2730500" y="2422525"/>
          <p14:tracePt t="3204" x="2730500" y="2357438"/>
          <p14:tracePt t="3220" x="2730500" y="2286000"/>
          <p14:tracePt t="3237" x="2730500" y="2220913"/>
          <p14:tracePt t="3254" x="2730500" y="2135188"/>
          <p14:tracePt t="3270" x="2730500" y="2070100"/>
          <p14:tracePt t="3287" x="2730500" y="2011363"/>
          <p14:tracePt t="3304" x="2730500" y="1973263"/>
          <p14:tracePt t="3320" x="2730500" y="1952625"/>
          <p14:tracePt t="3337" x="2730500" y="1933575"/>
          <p14:tracePt t="3354" x="2724150" y="1927225"/>
          <p14:tracePt t="3370" x="2717800" y="1927225"/>
          <p14:tracePt t="3404" x="2717800" y="1920875"/>
          <p14:tracePt t="3404" x="2709863" y="1912938"/>
          <p14:tracePt t="3420" x="2709863" y="1906588"/>
          <p14:tracePt t="3437" x="2709863" y="1900238"/>
          <p14:tracePt t="3454" x="2703513" y="1893888"/>
          <p14:tracePt t="3471" x="2703513" y="1881188"/>
          <p14:tracePt t="3487" x="2703513" y="1874838"/>
          <p14:tracePt t="3524" x="2703513" y="1868488"/>
          <p14:tracePt t="10756" x="2697163" y="1868488"/>
          <p14:tracePt t="11084" x="2690813" y="1868488"/>
          <p14:tracePt t="11180" x="2690813" y="1874838"/>
          <p14:tracePt t="11194" x="2684463" y="1874838"/>
          <p14:tracePt t="12020" x="2684463" y="1868488"/>
          <p14:tracePt t="12028" x="2684463" y="1862138"/>
          <p14:tracePt t="12044" x="2684463" y="1854200"/>
          <p14:tracePt t="12052" x="2684463" y="1847850"/>
          <p14:tracePt t="12052" x="2684463" y="1841500"/>
          <p14:tracePt t="12067" x="2671763" y="1816100"/>
          <p14:tracePt t="12084" x="2644775" y="1782763"/>
          <p14:tracePt t="12100" x="2598738" y="1744663"/>
          <p14:tracePt t="12117" x="2520950" y="1692275"/>
          <p14:tracePt t="12133" x="2397125" y="1633538"/>
          <p14:tracePt t="12150" x="2227263" y="1587500"/>
          <p14:tracePt t="12167" x="2076450" y="1566863"/>
          <p14:tracePt t="12184" x="1920875" y="1547813"/>
          <p14:tracePt t="12200" x="1770063" y="1535113"/>
          <p14:tracePt t="12217" x="1612900" y="1522413"/>
          <p14:tracePt t="12233" x="1463675" y="1495425"/>
          <p14:tracePt t="12250" x="1279525" y="1476375"/>
          <p14:tracePt t="12267" x="1038225" y="1449388"/>
          <p14:tracePt t="12284" x="895350" y="1443038"/>
          <p14:tracePt t="12300" x="784225" y="1436688"/>
          <p14:tracePt t="12317" x="685800" y="1436688"/>
          <p14:tracePt t="12333" x="614363" y="1436688"/>
          <p14:tracePt t="12350" x="574675" y="1436688"/>
          <p14:tracePt t="12367" x="549275" y="1436688"/>
          <p14:tracePt t="12383" x="528638" y="1449388"/>
          <p14:tracePt t="12400" x="515938" y="1455738"/>
          <p14:tracePt t="12417" x="509588" y="1455738"/>
          <p14:tracePt t="13396" x="528638" y="1455738"/>
          <p14:tracePt t="13403" x="555625" y="1455738"/>
          <p14:tracePt t="13411" x="587375" y="1455738"/>
          <p14:tracePt t="13419" x="627063" y="1455738"/>
          <p14:tracePt t="13427" x="666750" y="1455738"/>
          <p14:tracePt t="13433" x="763588" y="1455738"/>
          <p14:tracePt t="13450" x="868363" y="1455738"/>
          <p14:tracePt t="13467" x="973138" y="1455738"/>
          <p14:tracePt t="13483" x="1123950" y="1455738"/>
          <p14:tracePt t="13500" x="1208088" y="1455738"/>
          <p14:tracePt t="13516" x="1312863" y="1455738"/>
          <p14:tracePt t="13533" x="1411288" y="1455738"/>
          <p14:tracePt t="13550" x="1516063" y="1463675"/>
          <p14:tracePt t="13566" x="1612900" y="1463675"/>
          <p14:tracePt t="13583" x="1717675" y="1463675"/>
          <p14:tracePt t="13600" x="1841500" y="1463675"/>
          <p14:tracePt t="13616" x="1979613" y="1463675"/>
          <p14:tracePt t="13633" x="2116138" y="1470025"/>
          <p14:tracePt t="13650" x="2246313" y="1470025"/>
          <p14:tracePt t="13666" x="2403475" y="1470025"/>
          <p14:tracePt t="13683" x="2598738" y="1476375"/>
          <p14:tracePt t="13700" x="2709863" y="1476375"/>
          <p14:tracePt t="13716" x="2808288" y="1476375"/>
          <p14:tracePt t="13733" x="2887663" y="1476375"/>
          <p14:tracePt t="13750" x="2959100" y="1476375"/>
          <p14:tracePt t="13766" x="3011488" y="1476375"/>
          <p14:tracePt t="13783" x="3055938" y="1476375"/>
          <p14:tracePt t="13800" x="3101975" y="1476375"/>
          <p14:tracePt t="13816" x="3148013" y="1476375"/>
          <p14:tracePt t="13833" x="3194050" y="1476375"/>
          <p14:tracePt t="13850" x="3225800" y="1476375"/>
          <p14:tracePt t="13866" x="3259138" y="1476375"/>
          <p14:tracePt t="13883" x="3265488" y="1476375"/>
          <p14:tracePt t="14467" x="3265488" y="1482725"/>
          <p14:tracePt t="14499" x="3259138" y="1482725"/>
          <p14:tracePt t="14507" x="3252788" y="1482725"/>
          <p14:tracePt t="14531" x="3252788" y="1489075"/>
          <p14:tracePt t="14563" x="3259138" y="1489075"/>
          <p14:tracePt t="14571" x="3271838" y="1489075"/>
          <p14:tracePt t="14587" x="3278188" y="1489075"/>
          <p14:tracePt t="14595" x="3278188" y="1495425"/>
          <p14:tracePt t="14611" x="3271838" y="1495425"/>
          <p14:tracePt t="14635" x="3265488" y="1489075"/>
          <p14:tracePt t="14643" x="3246438" y="1482725"/>
          <p14:tracePt t="14651" x="3167063" y="1449388"/>
          <p14:tracePt t="14666" x="3076575" y="1423988"/>
          <p14:tracePt t="14682" x="3049588" y="1411288"/>
          <p14:tracePt t="15051" x="3036888" y="1411288"/>
          <p14:tracePt t="15059" x="3030538" y="1423988"/>
          <p14:tracePt t="15075" x="3017838" y="1423988"/>
          <p14:tracePt t="15084" x="3005138" y="1423988"/>
          <p14:tracePt t="15084" x="2997200" y="1423988"/>
          <p14:tracePt t="15099" x="2971800" y="1443038"/>
          <p14:tracePt t="15116" x="2965450" y="1443038"/>
          <p14:tracePt t="15132" x="2952750" y="1455738"/>
          <p14:tracePt t="15149" x="2932113" y="1455738"/>
          <p14:tracePt t="15166" x="2919413" y="1463675"/>
          <p14:tracePt t="15339" x="2925763" y="1463675"/>
          <p14:tracePt t="15344" x="2952750" y="1463675"/>
          <p14:tracePt t="15355" x="2978150" y="1463675"/>
          <p14:tracePt t="15363" x="3024188" y="1463675"/>
          <p14:tracePt t="15371" x="3148013" y="1463675"/>
          <p14:tracePt t="15382" x="3284538" y="1463675"/>
          <p14:tracePt t="15399" x="3441700" y="1463675"/>
          <p14:tracePt t="15416" x="3586163" y="1463675"/>
          <p14:tracePt t="15432" x="3722688" y="1482725"/>
          <p14:tracePt t="15449" x="3814763" y="1482725"/>
          <p14:tracePt t="15466" x="3892550" y="1482725"/>
          <p14:tracePt t="15483" x="4003675" y="1482725"/>
          <p14:tracePt t="15500" x="4075113" y="1482725"/>
          <p14:tracePt t="15516" x="4167188" y="1482725"/>
          <p14:tracePt t="15532" x="4265613" y="1482725"/>
          <p14:tracePt t="15549" x="4376738" y="1482725"/>
          <p14:tracePt t="15566" x="4519613" y="1489075"/>
          <p14:tracePt t="15582" x="4649788" y="1489075"/>
          <p14:tracePt t="15599" x="4760913" y="1489075"/>
          <p14:tracePt t="15616" x="4865688" y="1489075"/>
          <p14:tracePt t="15633" x="4964113" y="1489075"/>
          <p14:tracePt t="15649" x="5068888" y="1489075"/>
          <p14:tracePt t="15665" x="5173663" y="1489075"/>
          <p14:tracePt t="15682" x="5283200" y="1489075"/>
          <p14:tracePt t="15699" x="5453063" y="1489075"/>
          <p14:tracePt t="15716" x="5570538" y="1489075"/>
          <p14:tracePt t="15732" x="5689600" y="1489075"/>
          <p14:tracePt t="15749" x="5792788" y="1489075"/>
          <p14:tracePt t="15765" x="5910263" y="1489075"/>
          <p14:tracePt t="15782" x="6054725" y="1489075"/>
          <p14:tracePt t="15799" x="6218238" y="1489075"/>
          <p14:tracePt t="15816" x="6388100" y="1489075"/>
          <p14:tracePt t="15832" x="6564313" y="1489075"/>
          <p14:tracePt t="15849" x="6727825" y="1489075"/>
          <p14:tracePt t="15865" x="6864350" y="1476375"/>
          <p14:tracePt t="15882" x="6962775" y="1476375"/>
          <p14:tracePt t="15899" x="7067550" y="1476375"/>
          <p14:tracePt t="15915" x="7112000" y="1476375"/>
          <p14:tracePt t="15932" x="7138988" y="1476375"/>
          <p14:tracePt t="15949" x="7145338" y="1476375"/>
          <p14:tracePt t="16147" x="7132638" y="1482725"/>
          <p14:tracePt t="16171" x="7126288" y="1482725"/>
          <p14:tracePt t="16187" x="7119938" y="1482725"/>
          <p14:tracePt t="16203" x="7112000" y="1489075"/>
          <p14:tracePt t="16443" x="7105650" y="1489075"/>
          <p14:tracePt t="16451" x="7086600" y="1489075"/>
          <p14:tracePt t="16465" x="7046913" y="1489075"/>
          <p14:tracePt t="16466" x="6883400" y="1489075"/>
          <p14:tracePt t="16482" x="6642100" y="1489075"/>
          <p14:tracePt t="16498" x="6230938" y="1489075"/>
          <p14:tracePt t="16515" x="5643563" y="1489075"/>
          <p14:tracePt t="16532" x="5238750" y="1489075"/>
          <p14:tracePt t="16548" x="4846638" y="1489075"/>
          <p14:tracePt t="16565" x="4435475" y="1489075"/>
          <p14:tracePt t="16582" x="4062413" y="1489075"/>
          <p14:tracePt t="16599" x="3657600" y="1489075"/>
          <p14:tracePt t="16615" x="3330575" y="1489075"/>
          <p14:tracePt t="16632" x="3116263" y="1516063"/>
          <p14:tracePt t="16648" x="2952750" y="1547813"/>
          <p14:tracePt t="16665" x="2847975" y="1560513"/>
          <p14:tracePt t="16682" x="2768600" y="1581150"/>
          <p14:tracePt t="16698" x="2697163" y="1593850"/>
          <p14:tracePt t="16715" x="2566988" y="1606550"/>
          <p14:tracePt t="16732" x="2455863" y="1625600"/>
          <p14:tracePt t="16748" x="2311400" y="1684338"/>
          <p14:tracePt t="16765" x="2155825" y="1757363"/>
          <p14:tracePt t="16782" x="2024063" y="1828800"/>
          <p14:tracePt t="16798" x="1946275" y="1900238"/>
          <p14:tracePt t="16815" x="1906588" y="1933575"/>
          <p14:tracePt t="16832" x="1906588" y="1939925"/>
          <p14:tracePt t="16899" x="1906588" y="1952625"/>
          <p14:tracePt t="16907" x="1906588" y="1973263"/>
          <p14:tracePt t="16915" x="1912938" y="2011363"/>
          <p14:tracePt t="16933" x="1927225" y="2070100"/>
          <p14:tracePt t="16933" x="1933575" y="2141538"/>
          <p14:tracePt t="16949" x="1939925" y="2187575"/>
          <p14:tracePt t="16966" x="1946275" y="2220913"/>
          <p14:tracePt t="16983" x="1946275" y="2233613"/>
          <p14:tracePt t="16999" x="1933575" y="2246313"/>
          <p14:tracePt t="17016" x="1912938" y="2252663"/>
          <p14:tracePt t="17033" x="1868488" y="2252663"/>
          <p14:tracePt t="17049" x="1776413" y="2252663"/>
          <p14:tracePt t="17066" x="1646238" y="2227263"/>
          <p14:tracePt t="17083" x="1482725" y="2227263"/>
          <p14:tracePt t="17099" x="1325563" y="2220913"/>
          <p14:tracePt t="17116" x="1155700" y="2214563"/>
          <p14:tracePt t="17133" x="1084263" y="2214563"/>
          <p14:tracePt t="17149" x="1050925" y="2214563"/>
          <p14:tracePt t="17166" x="1044575" y="2214563"/>
          <p14:tracePt t="17183" x="1038225" y="2214563"/>
          <p14:tracePt t="17220" x="1031875" y="2214563"/>
          <p14:tracePt t="17226" x="1025525" y="2214563"/>
          <p14:tracePt t="17249" x="1012825" y="2214563"/>
          <p14:tracePt t="17249" x="992188" y="2214563"/>
          <p14:tracePt t="17266" x="960438" y="2214563"/>
          <p14:tracePt t="17283" x="920750" y="2214563"/>
          <p14:tracePt t="17299" x="881063" y="2214563"/>
          <p14:tracePt t="17316" x="836613" y="2214563"/>
          <p14:tracePt t="17333" x="809625" y="2214563"/>
          <p14:tracePt t="17349" x="790575" y="2208213"/>
          <p14:tracePt t="17366" x="757238" y="2208213"/>
          <p14:tracePt t="17382" x="744538" y="2208213"/>
          <p14:tracePt t="17399" x="725488" y="2201863"/>
          <p14:tracePt t="17416" x="719138" y="2201863"/>
          <p14:tracePt t="17852" x="711200" y="2201863"/>
          <p14:tracePt t="17876" x="704850" y="2208213"/>
          <p14:tracePt t="17892" x="692150" y="2220913"/>
          <p14:tracePt t="17900" x="679450" y="2227263"/>
          <p14:tracePt t="17916" x="666750" y="2239963"/>
          <p14:tracePt t="17916" x="620713" y="2273300"/>
          <p14:tracePt t="17932" x="608013" y="2279650"/>
          <p14:tracePt t="17949" x="601663" y="2279650"/>
          <p14:tracePt t="18036" x="601663" y="2273300"/>
          <p14:tracePt t="18044" x="593725" y="2273300"/>
          <p14:tracePt t="18052" x="608013" y="2252663"/>
          <p14:tracePt t="18066" x="620713" y="2233613"/>
          <p14:tracePt t="18082" x="627063" y="2214563"/>
          <p14:tracePt t="18099" x="627063" y="2208213"/>
          <p14:tracePt t="18172" x="633413" y="2208213"/>
          <p14:tracePt t="18188" x="639763" y="2214563"/>
          <p14:tracePt t="18196" x="652463" y="2220913"/>
          <p14:tracePt t="18204" x="685800" y="2227263"/>
          <p14:tracePt t="18215" x="711200" y="2227263"/>
          <p14:tracePt t="18232" x="731838" y="2227263"/>
          <p14:tracePt t="18300" x="725488" y="2220913"/>
          <p14:tracePt t="18308" x="719138" y="2220913"/>
          <p14:tracePt t="18324" x="704850" y="2220913"/>
          <p14:tracePt t="18336" x="698500" y="2220913"/>
          <p14:tracePt t="18340" x="685800" y="2220913"/>
          <p14:tracePt t="18349" x="679450" y="2220913"/>
          <p14:tracePt t="18365" x="673100" y="2220913"/>
          <p14:tracePt t="18404" x="666750" y="2220913"/>
          <p14:tracePt t="18436" x="666750" y="2227263"/>
          <p14:tracePt t="18580" x="660400" y="2227263"/>
          <p14:tracePt t="18716" x="666750" y="2227263"/>
          <p14:tracePt t="18780" x="666750" y="2220913"/>
          <p14:tracePt t="18804" x="660400" y="2214563"/>
          <p14:tracePt t="18815" x="652463" y="2214563"/>
          <p14:tracePt t="18816" x="646113" y="2208213"/>
          <p14:tracePt t="18832" x="639763" y="2208213"/>
          <p14:tracePt t="18849" x="633413" y="2208213"/>
          <p14:tracePt t="21275" x="0" y="0"/>
        </p14:tracePtLst>
        <p14:tracePtLst>
          <p14:tracePt t="23509" x="4383088" y="3846513"/>
          <p14:tracePt t="23583" x="4389438" y="3840163"/>
          <p14:tracePt t="23591" x="4395788" y="3833813"/>
          <p14:tracePt t="23599" x="4402138" y="3821113"/>
          <p14:tracePt t="23607" x="4435475" y="3794125"/>
          <p14:tracePt t="23623" x="4479925" y="3741738"/>
          <p14:tracePt t="23639" x="4513263" y="3703638"/>
          <p14:tracePt t="23655" x="4559300" y="3632200"/>
          <p14:tracePt t="23669" x="4591050" y="3546475"/>
          <p14:tracePt t="23687" x="4611688" y="3448050"/>
          <p14:tracePt t="23687" x="4618038" y="3395663"/>
          <p14:tracePt t="23703" x="4618038" y="3284538"/>
          <p14:tracePt t="23727" x="4605338" y="3175000"/>
          <p14:tracePt t="23736" x="4552950" y="3063875"/>
          <p14:tracePt t="23759" x="4473575" y="2971800"/>
          <p14:tracePt t="23769" x="4389438" y="2906713"/>
          <p14:tracePt t="23803" x="4310063" y="2879725"/>
          <p14:tracePt t="23807" x="4213225" y="2854325"/>
          <p14:tracePt t="23819" x="4089400" y="2847975"/>
          <p14:tracePt t="23839" x="3944938" y="2841625"/>
          <p14:tracePt t="23855" x="3756025" y="2827338"/>
          <p14:tracePt t="23871" x="3487738" y="2782888"/>
          <p14:tracePt t="23886" x="3154363" y="2709863"/>
          <p14:tracePt t="23903" x="2651125" y="2651125"/>
          <p14:tracePt t="23919" x="2416175" y="2619375"/>
          <p14:tracePt t="23936" x="2286000" y="2606675"/>
          <p14:tracePt t="23953" x="2214563" y="2598738"/>
          <p14:tracePt t="23969" x="2201863" y="2592388"/>
          <p14:tracePt t="24031" x="2214563" y="2592388"/>
          <p14:tracePt t="24039" x="2233613" y="2579688"/>
          <p14:tracePt t="24052" x="2252663" y="2573338"/>
          <p14:tracePt t="24053" x="2325688" y="2554288"/>
          <p14:tracePt t="24069" x="2436813" y="2527300"/>
          <p14:tracePt t="24086" x="2560638" y="2520950"/>
          <p14:tracePt t="24102" x="2827338" y="2520950"/>
          <p14:tracePt t="24119" x="2997200" y="2520950"/>
          <p14:tracePt t="24136" x="3135313" y="2520950"/>
          <p14:tracePt t="24152" x="3206750" y="2520950"/>
          <p14:tracePt t="24169" x="3233738" y="2520950"/>
          <p14:tracePt t="24186" x="3240088" y="2520950"/>
          <p14:tracePt t="24231" x="3246438" y="2520950"/>
          <p14:tracePt t="24239" x="3259138" y="2520950"/>
          <p14:tracePt t="24240" x="3284538" y="2520950"/>
          <p14:tracePt t="24252" x="3382963" y="2520950"/>
          <p14:tracePt t="24269" x="3513138" y="2520950"/>
          <p14:tracePt t="24286" x="3663950" y="2520950"/>
          <p14:tracePt t="24302" x="3957638" y="2527300"/>
          <p14:tracePt t="24319" x="4133850" y="2527300"/>
          <p14:tracePt t="24336" x="4278313" y="2527300"/>
          <p14:tracePt t="24353" x="4402138" y="2527300"/>
          <p14:tracePt t="24369" x="4500563" y="2527300"/>
          <p14:tracePt t="24386" x="4519613" y="2527300"/>
          <p14:tracePt t="24423" x="4519613" y="2520950"/>
          <p14:tracePt t="24436" x="4513263" y="2520950"/>
          <p14:tracePt t="24438" x="4494213" y="2508250"/>
          <p14:tracePt t="24452" x="4368800" y="2455863"/>
          <p14:tracePt t="24469" x="4167188" y="2384425"/>
          <p14:tracePt t="24486" x="3905250" y="2325688"/>
          <p14:tracePt t="24502" x="3305175" y="2266950"/>
          <p14:tracePt t="24519" x="2906713" y="2260600"/>
          <p14:tracePt t="24536" x="2527300" y="2246313"/>
          <p14:tracePt t="24552" x="2220913" y="2239963"/>
          <p14:tracePt t="24569" x="2051050" y="2239963"/>
          <p14:tracePt t="24586" x="1927225" y="2239963"/>
          <p14:tracePt t="24602" x="1868488" y="2239963"/>
          <p14:tracePt t="24619" x="1841500" y="2239963"/>
          <p14:tracePt t="24636" x="1835150" y="2239963"/>
          <p14:tracePt t="24652" x="1828800" y="2239963"/>
          <p14:tracePt t="24669" x="1809750" y="2239963"/>
          <p14:tracePt t="24686" x="1757363" y="2239963"/>
          <p14:tracePt t="24702" x="1593850" y="2239963"/>
          <p14:tracePt t="24719" x="1476375" y="2246313"/>
          <p14:tracePt t="24736" x="1384300" y="2252663"/>
          <p14:tracePt t="24752" x="1346200" y="2252663"/>
          <p14:tracePt t="24769" x="1338263" y="2252663"/>
          <p14:tracePt t="24815" x="1346200" y="2252663"/>
          <p14:tracePt t="24823" x="1358900" y="2246313"/>
          <p14:tracePt t="24831" x="1371600" y="2239963"/>
          <p14:tracePt t="24836" x="1417638" y="2227263"/>
          <p14:tracePt t="24852" x="1482725" y="2220913"/>
          <p14:tracePt t="24869" x="1547813" y="2214563"/>
          <p14:tracePt t="24885" x="1593850" y="2201863"/>
          <p14:tracePt t="24902" x="1625600" y="2201863"/>
          <p14:tracePt t="24919" x="1633538" y="2201863"/>
          <p14:tracePt t="25087" x="1639888" y="2201863"/>
          <p14:tracePt t="25095" x="1671638" y="2193925"/>
          <p14:tracePt t="25103" x="1717675" y="2187575"/>
          <p14:tracePt t="25119" x="1776413" y="2181225"/>
          <p14:tracePt t="25136" x="1822450" y="2181225"/>
          <p14:tracePt t="25152" x="1828800" y="2181225"/>
          <p14:tracePt t="25169" x="1835150" y="2181225"/>
          <p14:tracePt t="25311" x="1854200" y="2187575"/>
          <p14:tracePt t="25320" x="1893888" y="2208213"/>
          <p14:tracePt t="25327" x="1985963" y="2246313"/>
          <p14:tracePt t="25335" x="2128838" y="2266950"/>
          <p14:tracePt t="25352" x="2305050" y="2286000"/>
          <p14:tracePt t="25369" x="2489200" y="2286000"/>
          <p14:tracePt t="25385" x="2659063" y="2286000"/>
          <p14:tracePt t="25402" x="2795588" y="2286000"/>
          <p14:tracePt t="25419" x="2913063" y="2286000"/>
          <p14:tracePt t="25435" x="2971800" y="2286000"/>
          <p14:tracePt t="25452" x="2997200" y="2286000"/>
          <p14:tracePt t="25469" x="2997200" y="2279650"/>
          <p14:tracePt t="25671" x="2990850" y="2279650"/>
          <p14:tracePt t="25679" x="2978150" y="2279650"/>
          <p14:tracePt t="25703" x="2965450" y="2286000"/>
          <p14:tracePt t="25703" x="2952750" y="2286000"/>
          <p14:tracePt t="25718" x="2906713" y="2286000"/>
          <p14:tracePt t="25735" x="2879725" y="2292350"/>
          <p14:tracePt t="25752" x="2873375" y="2292350"/>
          <p14:tracePt t="25768" x="2860675" y="2298700"/>
          <p14:tracePt t="25785" x="2841625" y="2305050"/>
          <p14:tracePt t="25802" x="2820988" y="2319338"/>
          <p14:tracePt t="25818" x="2795588" y="2344738"/>
          <p14:tracePt t="25835" x="2782888" y="2363788"/>
          <p14:tracePt t="25852" x="2776538" y="2384425"/>
          <p14:tracePt t="25869" x="2776538" y="2390775"/>
          <p14:tracePt t="25919" x="2782888" y="2390775"/>
          <p14:tracePt t="25927" x="2795588" y="2390775"/>
          <p14:tracePt t="25935" x="2814638" y="2390775"/>
          <p14:tracePt t="25943" x="2847975" y="2384425"/>
          <p14:tracePt t="25952" x="2867025" y="2370138"/>
          <p14:tracePt t="25968" x="2879725" y="2363788"/>
          <p14:tracePt t="25985" x="2887663" y="2357438"/>
          <p14:tracePt t="26002" x="2887663" y="2344738"/>
          <p14:tracePt t="26018" x="2879725" y="2332038"/>
          <p14:tracePt t="26035" x="2873375" y="2332038"/>
          <p14:tracePt t="26052" x="2867025" y="2332038"/>
          <p14:tracePt t="26068" x="2854325" y="2325688"/>
          <p14:tracePt t="26085" x="2835275" y="2325688"/>
          <p14:tracePt t="26102" x="2795588" y="2325688"/>
          <p14:tracePt t="26118" x="2717800" y="2325688"/>
          <p14:tracePt t="26135" x="2678113" y="2325688"/>
          <p14:tracePt t="26152" x="2638425" y="2325688"/>
          <p14:tracePt t="26168" x="2619375" y="2325688"/>
          <p14:tracePt t="26185" x="2592388" y="2325688"/>
          <p14:tracePt t="26202" x="2560638" y="2319338"/>
          <p14:tracePt t="26218" x="2520950" y="2311400"/>
          <p14:tracePt t="26235" x="2443163" y="2298700"/>
          <p14:tracePt t="26252" x="2338388" y="2292350"/>
          <p14:tracePt t="26268" x="2239963" y="2279650"/>
          <p14:tracePt t="26285" x="2162175" y="2279650"/>
          <p14:tracePt t="26302" x="2090738" y="2279650"/>
          <p14:tracePt t="26318" x="1992313" y="2273300"/>
          <p14:tracePt t="26335" x="1946275" y="2260600"/>
          <p14:tracePt t="26352" x="1900238" y="2239963"/>
          <p14:tracePt t="26368" x="1847850" y="2214563"/>
          <p14:tracePt t="26385" x="1795463" y="2201863"/>
          <p14:tracePt t="26402" x="1776413" y="2187575"/>
          <p14:tracePt t="26418" x="1763713" y="2187575"/>
          <p14:tracePt t="26435" x="1757363" y="2181225"/>
          <p14:tracePt t="26452" x="1751013" y="2181225"/>
          <p14:tracePt t="26468" x="1736725" y="2168525"/>
          <p14:tracePt t="26485" x="1724025" y="2162175"/>
          <p14:tracePt t="26502" x="1717675" y="2162175"/>
          <p14:tracePt t="26831" x="1724025" y="2162175"/>
          <p14:tracePt t="26839" x="1730375" y="2162175"/>
          <p14:tracePt t="26847" x="1757363" y="2162175"/>
          <p14:tracePt t="26855" x="1782763" y="2162175"/>
          <p14:tracePt t="26868" x="1822450" y="2162175"/>
          <p14:tracePt t="26885" x="1862138" y="2155825"/>
          <p14:tracePt t="26901" x="1893888" y="2141538"/>
          <p14:tracePt t="26918" x="1920875" y="2128838"/>
          <p14:tracePt t="26935" x="1927225" y="2122488"/>
          <p14:tracePt t="26951" x="1933575" y="2103438"/>
          <p14:tracePt t="26968" x="1939925" y="2076450"/>
          <p14:tracePt t="26985" x="1939925" y="2063750"/>
          <p14:tracePt t="27001" x="1933575" y="2044700"/>
          <p14:tracePt t="27018" x="1933575" y="2024063"/>
          <p14:tracePt t="27035" x="1933575" y="2005013"/>
          <p14:tracePt t="27051" x="1939925" y="1979613"/>
          <p14:tracePt t="27068" x="1939925" y="1952625"/>
          <p14:tracePt t="27085" x="1939925" y="1927225"/>
          <p14:tracePt t="27101" x="1939925" y="1893888"/>
          <p14:tracePt t="27118" x="1939925" y="1847850"/>
          <p14:tracePt t="27135" x="1939925" y="1816100"/>
          <p14:tracePt t="27151" x="1933575" y="1776413"/>
          <p14:tracePt t="27168" x="1920875" y="1736725"/>
          <p14:tracePt t="27185" x="1912938" y="1711325"/>
          <p14:tracePt t="27201" x="1900238" y="1677988"/>
          <p14:tracePt t="27218" x="1893888" y="1658938"/>
          <p14:tracePt t="27235" x="1881188" y="1633538"/>
          <p14:tracePt t="27251" x="1868488" y="1619250"/>
          <p14:tracePt t="27268" x="1847850" y="1600200"/>
          <p14:tracePt t="27285" x="1816100" y="1574800"/>
          <p14:tracePt t="27301" x="1782763" y="1547813"/>
          <p14:tracePt t="27318" x="1744663" y="1522413"/>
          <p14:tracePt t="27335" x="1711325" y="1516063"/>
          <p14:tracePt t="27351" x="1658938" y="1489075"/>
          <p14:tracePt t="27368" x="1587500" y="1470025"/>
          <p14:tracePt t="27385" x="1522413" y="1449388"/>
          <p14:tracePt t="27401" x="1436688" y="1443038"/>
          <p14:tracePt t="27418" x="1377950" y="1436688"/>
          <p14:tracePt t="27434" x="1306513" y="1436688"/>
          <p14:tracePt t="27451" x="1254125" y="1436688"/>
          <p14:tracePt t="27468" x="1208088" y="1436688"/>
          <p14:tracePt t="27485" x="1162050" y="1436688"/>
          <p14:tracePt t="27501" x="1123950" y="1436688"/>
          <p14:tracePt t="27518" x="1084263" y="1436688"/>
          <p14:tracePt t="27534" x="998538" y="1436688"/>
          <p14:tracePt t="27551" x="954088" y="1436688"/>
          <p14:tracePt t="27568" x="920750" y="1436688"/>
          <p14:tracePt t="27584" x="895350" y="1436688"/>
          <p14:tracePt t="27601" x="868363" y="1436688"/>
          <p14:tracePt t="27618" x="836613" y="1455738"/>
          <p14:tracePt t="27634" x="809625" y="1470025"/>
          <p14:tracePt t="27651" x="784225" y="1489075"/>
          <p14:tracePt t="27668" x="763588" y="1495425"/>
          <p14:tracePt t="27684" x="744538" y="1516063"/>
          <p14:tracePt t="27701" x="725488" y="1535113"/>
          <p14:tracePt t="27718" x="704850" y="1560513"/>
          <p14:tracePt t="27734" x="679450" y="1593850"/>
          <p14:tracePt t="27752" x="666750" y="1612900"/>
          <p14:tracePt t="27768" x="666750" y="1633538"/>
          <p14:tracePt t="27784" x="666750" y="1652588"/>
          <p14:tracePt t="27801" x="652463" y="1671638"/>
          <p14:tracePt t="27818" x="646113" y="1692275"/>
          <p14:tracePt t="27834" x="646113" y="1711325"/>
          <p14:tracePt t="27851" x="646113" y="1717675"/>
          <p14:tracePt t="27868" x="646113" y="1724025"/>
          <p14:tracePt t="27884" x="646113" y="1736725"/>
          <p14:tracePt t="27901" x="646113" y="1751013"/>
          <p14:tracePt t="27918" x="646113" y="1763713"/>
          <p14:tracePt t="27934" x="652463" y="1789113"/>
          <p14:tracePt t="27951" x="652463" y="1816100"/>
          <p14:tracePt t="27968" x="652463" y="1828800"/>
          <p14:tracePt t="27985" x="660400" y="1854200"/>
          <p14:tracePt t="28001" x="679450" y="1881188"/>
          <p14:tracePt t="28018" x="698500" y="1920875"/>
          <p14:tracePt t="28034" x="738188" y="1952625"/>
          <p14:tracePt t="28051" x="763588" y="1973263"/>
          <p14:tracePt t="28068" x="803275" y="1998663"/>
          <p14:tracePt t="28084" x="836613" y="2032000"/>
          <p14:tracePt t="28101" x="868363" y="2044700"/>
          <p14:tracePt t="28118" x="901700" y="2063750"/>
          <p14:tracePt t="28134" x="966788" y="2076450"/>
          <p14:tracePt t="28151" x="1006475" y="2082800"/>
          <p14:tracePt t="28168" x="1038225" y="2082800"/>
          <p14:tracePt t="28184" x="1096963" y="2090738"/>
          <p14:tracePt t="28201" x="1136650" y="2097088"/>
          <p14:tracePt t="28217" x="1182688" y="2103438"/>
          <p14:tracePt t="28234" x="1247775" y="2109788"/>
          <p14:tracePt t="28251" x="1300163" y="2109788"/>
          <p14:tracePt t="28268" x="1365250" y="2122488"/>
          <p14:tracePt t="28284" x="1449388" y="2122488"/>
          <p14:tracePt t="28301" x="1508125" y="2122488"/>
          <p14:tracePt t="28317" x="1587500" y="2122488"/>
          <p14:tracePt t="28334" x="1677988" y="2122488"/>
          <p14:tracePt t="28351" x="1736725" y="2122488"/>
          <p14:tracePt t="28368" x="1809750" y="2122488"/>
          <p14:tracePt t="28384" x="1874838" y="2122488"/>
          <p14:tracePt t="28401" x="1946275" y="2122488"/>
          <p14:tracePt t="28417" x="1985963" y="2122488"/>
          <p14:tracePt t="28434" x="2005013" y="2116138"/>
          <p14:tracePt t="28451" x="2017713" y="2109788"/>
          <p14:tracePt t="28467" x="2032000" y="2097088"/>
          <p14:tracePt t="28484" x="2044700" y="2076450"/>
          <p14:tracePt t="28501" x="2063750" y="2038350"/>
          <p14:tracePt t="28517" x="2070100" y="2005013"/>
          <p14:tracePt t="28534" x="2076450" y="1973263"/>
          <p14:tracePt t="28551" x="2076450" y="1958975"/>
          <p14:tracePt t="28567" x="2070100" y="1952625"/>
          <p14:tracePt t="28584" x="2063750" y="1946275"/>
          <p14:tracePt t="28601" x="2057400" y="1946275"/>
          <p14:tracePt t="28654" x="2051050" y="1946275"/>
          <p14:tracePt t="28758" x="2044700" y="1946275"/>
          <p14:tracePt t="28766" x="2044700" y="1952625"/>
          <p14:tracePt t="28782" x="2038350" y="1952625"/>
          <p14:tracePt t="28806" x="2038350" y="1958975"/>
          <p14:tracePt t="28824" x="2032000" y="1958975"/>
          <p14:tracePt t="28870" x="2032000" y="1965325"/>
          <p14:tracePt t="28878" x="2024063" y="1965325"/>
          <p14:tracePt t="28895" x="2017713" y="1973263"/>
          <p14:tracePt t="28910" x="2011363" y="1973263"/>
          <p14:tracePt t="28918" x="2005013" y="1979613"/>
          <p14:tracePt t="28934" x="1998663" y="1979613"/>
          <p14:tracePt t="28934" x="1973263" y="2005013"/>
          <p14:tracePt t="28951" x="1958975" y="2017713"/>
          <p14:tracePt t="28968" x="1946275" y="2032000"/>
          <p14:tracePt t="28984" x="1939925" y="2038350"/>
          <p14:tracePt t="29001" x="1920875" y="2057400"/>
          <p14:tracePt t="29017" x="1906588" y="2070100"/>
          <p14:tracePt t="29034" x="1900238" y="2090738"/>
          <p14:tracePt t="29051" x="1887538" y="2103438"/>
          <p14:tracePt t="29067" x="1874838" y="2109788"/>
          <p14:tracePt t="29084" x="1874838" y="2116138"/>
          <p14:tracePt t="29101" x="1868488" y="2116138"/>
          <p14:tracePt t="29117" x="1868488" y="2122488"/>
          <p14:tracePt t="29174" x="1862138" y="2122488"/>
          <p14:tracePt t="29198" x="1862138" y="2128838"/>
          <p14:tracePt t="29206" x="1854200" y="2128838"/>
          <p14:tracePt t="29214" x="1854200" y="2135188"/>
          <p14:tracePt t="29219" x="1835150" y="2155825"/>
          <p14:tracePt t="29234" x="1816100" y="2181225"/>
          <p14:tracePt t="29250" x="1776413" y="2214563"/>
          <p14:tracePt t="29267" x="1744663" y="2239963"/>
          <p14:tracePt t="29284" x="1717675" y="2273300"/>
          <p14:tracePt t="29301" x="1698625" y="2279650"/>
          <p14:tracePt t="29317" x="1698625" y="2286000"/>
          <p14:tracePt t="29438" x="1698625" y="2279650"/>
          <p14:tracePt t="29446" x="1698625" y="2273300"/>
          <p14:tracePt t="29453" x="1704975" y="2266950"/>
          <p14:tracePt t="29467" x="1704975" y="2260600"/>
          <p14:tracePt t="29467" x="1717675" y="2252663"/>
          <p14:tracePt t="29484" x="1730375" y="2233613"/>
          <p14:tracePt t="29500" x="1730375" y="2227263"/>
          <p14:tracePt t="29517" x="1736725" y="2214563"/>
          <p14:tracePt t="29598" x="1730375" y="2214563"/>
          <p14:tracePt t="29614" x="1724025" y="2214563"/>
          <p14:tracePt t="29619" x="1717675" y="2220913"/>
          <p14:tracePt t="29634" x="1704975" y="2220913"/>
          <p14:tracePt t="29634" x="1671638" y="2233613"/>
          <p14:tracePt t="29650" x="1612900" y="2246313"/>
          <p14:tracePt t="29667" x="1535113" y="2260600"/>
          <p14:tracePt t="29684" x="1417638" y="2260600"/>
          <p14:tracePt t="29700" x="1279525" y="2266950"/>
          <p14:tracePt t="29717" x="1149350" y="2266950"/>
          <p14:tracePt t="29734" x="1031875" y="2266950"/>
          <p14:tracePt t="29750" x="914400" y="2266950"/>
          <p14:tracePt t="29767" x="849313" y="2266950"/>
          <p14:tracePt t="29784" x="803275" y="2266950"/>
          <p14:tracePt t="29800" x="769938" y="2266950"/>
          <p14:tracePt t="29817" x="744538" y="2266950"/>
          <p14:tracePt t="29834" x="731838" y="2266950"/>
          <p14:tracePt t="29850" x="704850" y="2266950"/>
          <p14:tracePt t="29867" x="666750" y="2266950"/>
          <p14:tracePt t="29884" x="608013" y="2266950"/>
          <p14:tracePt t="29900" x="534988" y="2266950"/>
          <p14:tracePt t="29917" x="476250" y="2266950"/>
          <p14:tracePt t="29933" x="417513" y="2266950"/>
          <p14:tracePt t="29950" x="385763" y="2266950"/>
          <p14:tracePt t="30022" x="385763" y="2260600"/>
          <p14:tracePt t="30030" x="392113" y="2252663"/>
          <p14:tracePt t="30038" x="392113" y="2246313"/>
          <p14:tracePt t="30046" x="404813" y="2239963"/>
          <p14:tracePt t="30050" x="438150" y="2220913"/>
          <p14:tracePt t="30067" x="457200" y="2201863"/>
          <p14:tracePt t="30083" x="469900" y="2193925"/>
          <p14:tracePt t="30100" x="482600" y="2193925"/>
          <p14:tracePt t="30166" x="490538" y="2193925"/>
          <p14:tracePt t="30174" x="503238" y="2193925"/>
          <p14:tracePt t="30183" x="509588" y="2193925"/>
          <p14:tracePt t="30184" x="541338" y="2193925"/>
          <p14:tracePt t="30200" x="568325" y="2187575"/>
          <p14:tracePt t="30217" x="601663" y="2181225"/>
          <p14:tracePt t="30233" x="608013" y="2181225"/>
          <p14:tracePt t="30318" x="601663" y="2181225"/>
          <p14:tracePt t="30326" x="601663" y="2187575"/>
          <p14:tracePt t="30343" x="601663" y="2193925"/>
          <p14:tracePt t="30350" x="601663" y="2201863"/>
          <p14:tracePt t="30351" x="608013" y="2220913"/>
          <p14:tracePt t="30367" x="620713" y="2227263"/>
          <p14:tracePt t="30383" x="652463" y="2233613"/>
          <p14:tracePt t="30400" x="685800" y="2246313"/>
          <p14:tracePt t="30417" x="704850" y="2246313"/>
          <p14:tracePt t="30433" x="719138" y="2246313"/>
          <p14:tracePt t="30450" x="725488" y="2246313"/>
          <p14:tracePt t="30467" x="725488" y="2239963"/>
          <p14:tracePt t="30483" x="711200" y="2227263"/>
          <p14:tracePt t="30500" x="711200" y="2208213"/>
          <p14:tracePt t="30517" x="692150" y="2201863"/>
          <p14:tracePt t="30533" x="685800" y="2201863"/>
          <p14:tracePt t="30574" x="679450" y="2201863"/>
          <p14:tracePt t="30590" x="673100" y="2208213"/>
          <p14:tracePt t="30606" x="666750" y="2208213"/>
          <p14:tracePt t="30617" x="666750" y="2214563"/>
          <p14:tracePt t="30617" x="652463" y="2233613"/>
          <p14:tracePt t="30633" x="646113" y="2239963"/>
          <p14:tracePt t="30854" x="652463" y="2239963"/>
          <p14:tracePt t="30862" x="666750" y="2239963"/>
          <p14:tracePt t="30870" x="679450" y="2239963"/>
          <p14:tracePt t="30883" x="711200" y="2239963"/>
          <p14:tracePt t="30883" x="790575" y="2239963"/>
          <p14:tracePt t="30900" x="901700" y="2239963"/>
          <p14:tracePt t="30917" x="1031875" y="2239963"/>
          <p14:tracePt t="30933" x="1176338" y="2227263"/>
          <p14:tracePt t="30950" x="1331913" y="2227263"/>
          <p14:tracePt t="30967" x="1411288" y="2227263"/>
          <p14:tracePt t="30983" x="1463675" y="2227263"/>
          <p14:tracePt t="31000" x="1522413" y="2227263"/>
          <p14:tracePt t="31016" x="1587500" y="2227263"/>
          <p14:tracePt t="31033" x="1671638" y="2227263"/>
          <p14:tracePt t="31050" x="1751013" y="2227263"/>
          <p14:tracePt t="31066" x="1822450" y="2227263"/>
          <p14:tracePt t="31083" x="1887538" y="2227263"/>
          <p14:tracePt t="31100" x="1927225" y="2220913"/>
          <p14:tracePt t="31117" x="1952625" y="2214563"/>
          <p14:tracePt t="31133" x="1958975" y="2208213"/>
          <p14:tracePt t="31198" x="1952625" y="2208213"/>
          <p14:tracePt t="31210" x="1946275" y="2208213"/>
          <p14:tracePt t="31222" x="1939925" y="2208213"/>
          <p14:tracePt t="31238" x="1927225" y="2208213"/>
          <p14:tracePt t="31246" x="1920875" y="2208213"/>
          <p14:tracePt t="31254" x="1906588" y="2214563"/>
          <p14:tracePt t="31269" x="1900238" y="2214563"/>
          <p14:tracePt t="31283" x="1887538" y="2220913"/>
          <p14:tracePt t="31300" x="1868488" y="2227263"/>
          <p14:tracePt t="31317" x="1862138" y="2233613"/>
          <p14:tracePt t="31333" x="1841500" y="2239963"/>
          <p14:tracePt t="31350" x="1822450" y="2246313"/>
          <p14:tracePt t="31366" x="1809750" y="2246313"/>
          <p14:tracePt t="31422" x="1803400" y="2246313"/>
          <p14:tracePt t="31430" x="1795463" y="2246313"/>
          <p14:tracePt t="31454" x="1795463" y="2239963"/>
          <p14:tracePt t="31478" x="1795463" y="2233613"/>
          <p14:tracePt t="31494" x="1789113" y="2233613"/>
          <p14:tracePt t="31582" x="1782763" y="2233613"/>
          <p14:tracePt t="31590" x="1776413" y="2239963"/>
          <p14:tracePt t="31598" x="1757363" y="2260600"/>
          <p14:tracePt t="31600" x="1736725" y="2286000"/>
          <p14:tracePt t="31616" x="1730375" y="2292350"/>
          <p14:tracePt t="31686" x="1730375" y="2286000"/>
          <p14:tracePt t="31694" x="1736725" y="2279650"/>
          <p14:tracePt t="31702" x="1744663" y="2266950"/>
          <p14:tracePt t="31710" x="1757363" y="2260600"/>
          <p14:tracePt t="31718" x="1789113" y="2227263"/>
          <p14:tracePt t="31733" x="1803400" y="2201863"/>
          <p14:tracePt t="31749" x="1816100" y="2187575"/>
          <p14:tracePt t="31854" x="1816100" y="2193925"/>
          <p14:tracePt t="31862" x="1822450" y="2193925"/>
          <p14:tracePt t="31870" x="1841500" y="2208213"/>
          <p14:tracePt t="31878" x="1847850" y="2208213"/>
          <p14:tracePt t="31899" x="1887538" y="2220913"/>
          <p14:tracePt t="31900" x="1906588" y="2233613"/>
          <p14:tracePt t="31916" x="1912938" y="2233613"/>
          <p14:tracePt t="31983" x="1906588" y="2233613"/>
          <p14:tracePt t="31999" x="1900238" y="2233613"/>
          <p14:tracePt t="32007" x="1893888" y="2233613"/>
          <p14:tracePt t="32015" x="1887538" y="2233613"/>
          <p14:tracePt t="32023" x="1868488" y="2233613"/>
          <p14:tracePt t="32034" x="1854200" y="2233613"/>
          <p14:tracePt t="32071" x="1847850" y="2233613"/>
          <p14:tracePt t="32143" x="1854200" y="2239963"/>
          <p14:tracePt t="32167" x="1854200" y="2246313"/>
          <p14:tracePt t="32183" x="1862138" y="2252663"/>
          <p14:tracePt t="32191" x="1862138" y="2266950"/>
          <p14:tracePt t="32201" x="1868488" y="2279650"/>
          <p14:tracePt t="33983" x="1874838" y="2279650"/>
          <p14:tracePt t="33991" x="1887538" y="2286000"/>
          <p14:tracePt t="33999" x="1887538" y="2319338"/>
          <p14:tracePt t="34007" x="1952625" y="2351088"/>
          <p14:tracePt t="34016" x="2017713" y="2397125"/>
          <p14:tracePt t="34033" x="2103438" y="2462213"/>
          <p14:tracePt t="34050" x="2174875" y="2527300"/>
          <p14:tracePt t="34066" x="2233613" y="2579688"/>
          <p14:tracePt t="34083" x="2286000" y="2625725"/>
          <p14:tracePt t="34100" x="2338388" y="2684463"/>
          <p14:tracePt t="34116" x="2390775" y="2743200"/>
          <p14:tracePt t="34133" x="2422525" y="2782888"/>
          <p14:tracePt t="34150" x="2443163" y="2835275"/>
          <p14:tracePt t="34166" x="2455863" y="2894013"/>
          <p14:tracePt t="34183" x="2468563" y="2952750"/>
          <p14:tracePt t="34199" x="2468563" y="2978150"/>
          <p14:tracePt t="34216" x="2443163" y="3011488"/>
          <p14:tracePt t="34233" x="2416175" y="3055938"/>
          <p14:tracePt t="34250" x="2363788" y="3095625"/>
          <p14:tracePt t="34266" x="2298700" y="3148013"/>
          <p14:tracePt t="34283" x="2239963" y="3206750"/>
          <p14:tracePt t="34299" x="2168525" y="3259138"/>
          <p14:tracePt t="34316" x="2090738" y="3284538"/>
          <p14:tracePt t="34333" x="2024063" y="3324225"/>
          <p14:tracePt t="34350" x="1958975" y="3357563"/>
          <p14:tracePt t="34366" x="1893888" y="3376613"/>
          <p14:tracePt t="34383" x="1874838" y="3376613"/>
          <p14:tracePt t="34399" x="1868488" y="3376613"/>
          <p14:tracePt t="34463" x="1874838" y="3376613"/>
          <p14:tracePt t="34471" x="1881188" y="3376613"/>
          <p14:tracePt t="34471" x="1893888" y="3376613"/>
          <p14:tracePt t="34483" x="1952625" y="3376613"/>
          <p14:tracePt t="34499" x="2063750" y="3382963"/>
          <p14:tracePt t="34516" x="2227263" y="3382963"/>
          <p14:tracePt t="34533" x="2443163" y="3382963"/>
          <p14:tracePt t="34549" x="2684463" y="3370263"/>
          <p14:tracePt t="34566" x="2860675" y="3370263"/>
          <p14:tracePt t="34583" x="3141663" y="3370263"/>
          <p14:tracePt t="34599" x="3284538" y="3370263"/>
          <p14:tracePt t="34616" x="3416300" y="3370263"/>
          <p14:tracePt t="34633" x="3565525" y="3370263"/>
          <p14:tracePt t="34649" x="3729038" y="3370263"/>
          <p14:tracePt t="34666" x="3905250" y="3370263"/>
          <p14:tracePt t="34683" x="4081463" y="3370263"/>
          <p14:tracePt t="34699" x="4238625" y="3376613"/>
          <p14:tracePt t="34716" x="4376738" y="3382963"/>
          <p14:tracePt t="34733" x="4494213" y="3389313"/>
          <p14:tracePt t="34749" x="4584700" y="3389313"/>
          <p14:tracePt t="34766" x="4676775" y="3389313"/>
          <p14:tracePt t="34783" x="4775200" y="3389313"/>
          <p14:tracePt t="34799" x="4826000" y="3389313"/>
          <p14:tracePt t="34816" x="4892675" y="3389313"/>
          <p14:tracePt t="34833" x="4964113" y="3395663"/>
          <p14:tracePt t="34849" x="5035550" y="3403600"/>
          <p14:tracePt t="34866" x="5121275" y="3409950"/>
          <p14:tracePt t="34883" x="5218113" y="3416300"/>
          <p14:tracePt t="34899" x="5341938" y="3429000"/>
          <p14:tracePt t="34916" x="5499100" y="3441700"/>
          <p14:tracePt t="34933" x="5662613" y="3441700"/>
          <p14:tracePt t="34949" x="5819775" y="3441700"/>
          <p14:tracePt t="34966" x="5943600" y="3441700"/>
          <p14:tracePt t="34983" x="6107113" y="3441700"/>
          <p14:tracePt t="34999" x="6197600" y="3441700"/>
          <p14:tracePt t="35016" x="6283325" y="3441700"/>
          <p14:tracePt t="35033" x="6361113" y="3441700"/>
          <p14:tracePt t="35049" x="6440488" y="3441700"/>
          <p14:tracePt t="35066" x="6557963" y="3441700"/>
          <p14:tracePt t="35083" x="6662738" y="3441700"/>
          <p14:tracePt t="35099" x="6773863" y="3448050"/>
          <p14:tracePt t="35116" x="6870700" y="3448050"/>
          <p14:tracePt t="35133" x="6962775" y="3435350"/>
          <p14:tracePt t="35149" x="7046913" y="3435350"/>
          <p14:tracePt t="35166" x="7126288" y="3435350"/>
          <p14:tracePt t="35182" x="7223125" y="3416300"/>
          <p14:tracePt t="35199" x="7269163" y="3403600"/>
          <p14:tracePt t="35216" x="7296150" y="3403600"/>
          <p14:tracePt t="35233" x="7327900" y="3395663"/>
          <p14:tracePt t="35249" x="7348538" y="3389313"/>
          <p14:tracePt t="35266" x="7373938" y="3382963"/>
          <p14:tracePt t="35282" x="7419975" y="3382963"/>
          <p14:tracePt t="35299" x="7466013" y="3382963"/>
          <p14:tracePt t="35316" x="7531100" y="3376613"/>
          <p14:tracePt t="35333" x="7589838" y="3376613"/>
          <p14:tracePt t="35349" x="7654925" y="3376613"/>
          <p14:tracePt t="35366" x="7726363" y="3376613"/>
          <p14:tracePt t="35382" x="7837488" y="3376613"/>
          <p14:tracePt t="35399" x="7929563" y="3370263"/>
          <p14:tracePt t="35416" x="7981950" y="3370263"/>
          <p14:tracePt t="35432" x="8020050" y="3363913"/>
          <p14:tracePt t="35449" x="8040688" y="3357563"/>
          <p14:tracePt t="35466" x="8047038" y="3357563"/>
          <p14:tracePt t="35482" x="8053388" y="3357563"/>
          <p14:tracePt t="35499" x="8066088" y="3357563"/>
          <p14:tracePt t="35516" x="8085138" y="3357563"/>
          <p14:tracePt t="35532" x="8112125" y="3351213"/>
          <p14:tracePt t="35549" x="8151813" y="3351213"/>
          <p14:tracePt t="35566" x="8189913" y="3351213"/>
          <p14:tracePt t="35582" x="8229600" y="3351213"/>
          <p14:tracePt t="35582" x="8248650" y="3351213"/>
          <p14:tracePt t="35599" x="8275638" y="3351213"/>
          <p14:tracePt t="35616" x="8288338" y="3351213"/>
          <p14:tracePt t="36087" x="8281988" y="3351213"/>
          <p14:tracePt t="36103" x="8275638" y="3351213"/>
          <p14:tracePt t="37039" x="8269288" y="3351213"/>
          <p14:tracePt t="37055" x="8262938" y="3344863"/>
          <p14:tracePt t="37071" x="8255000" y="3344863"/>
          <p14:tracePt t="37078" x="8255000" y="3336925"/>
          <p14:tracePt t="37085" x="8248650" y="3336925"/>
          <p14:tracePt t="37099" x="8248650" y="3330575"/>
          <p14:tracePt t="37135" x="8242300" y="3330575"/>
          <p14:tracePt t="37143" x="8235950" y="3330575"/>
          <p14:tracePt t="37151" x="8210550" y="3317875"/>
          <p14:tracePt t="37165" x="8170863" y="3298825"/>
          <p14:tracePt t="37182" x="8124825" y="3259138"/>
          <p14:tracePt t="37198" x="8112125" y="3252788"/>
          <p14:tracePt t="37503" x="8137525" y="3252788"/>
          <p14:tracePt t="37511" x="8151813" y="3265488"/>
          <p14:tracePt t="37519" x="8164513" y="3265488"/>
          <p14:tracePt t="37527" x="8151813" y="3240088"/>
          <p14:tracePt t="37535" x="8118475" y="3219450"/>
          <p14:tracePt t="37548" x="8118475" y="3213100"/>
          <p14:tracePt t="37565" x="8099425" y="3206750"/>
          <p14:tracePt t="37582" x="8034338" y="3200400"/>
          <p14:tracePt t="37598" x="7929563" y="3200400"/>
          <p14:tracePt t="37598" x="7877175" y="3200400"/>
          <p14:tracePt t="37615" x="7772400" y="3200400"/>
          <p14:tracePt t="37632" x="7621588" y="3206750"/>
          <p14:tracePt t="37648" x="7497763" y="3233738"/>
          <p14:tracePt t="37665" x="7367588" y="3271838"/>
          <p14:tracePt t="37682" x="7256463" y="3311525"/>
          <p14:tracePt t="37698" x="7197725" y="3317875"/>
          <p14:tracePt t="37715" x="7105650" y="3330575"/>
          <p14:tracePt t="37732" x="6988175" y="3344863"/>
          <p14:tracePt t="37748" x="6805613" y="3351213"/>
          <p14:tracePt t="37765" x="6616700" y="3351213"/>
          <p14:tracePt t="37782" x="6407150" y="3357563"/>
          <p14:tracePt t="37798" x="6191250" y="3382963"/>
          <p14:tracePt t="37815" x="5721350" y="3429000"/>
          <p14:tracePt t="37831" x="5427663" y="3487738"/>
          <p14:tracePt t="37848" x="5173663" y="3533775"/>
          <p14:tracePt t="37865" x="4989513" y="3579813"/>
          <p14:tracePt t="37882" x="4852988" y="3605213"/>
          <p14:tracePt t="37898" x="4754563" y="3617913"/>
          <p14:tracePt t="37915" x="4656138" y="3632200"/>
          <p14:tracePt t="37931" x="4546600" y="3657600"/>
          <p14:tracePt t="37948" x="4427538" y="3697288"/>
          <p14:tracePt t="37965" x="4284663" y="3741738"/>
          <p14:tracePt t="37982" x="4075113" y="3794125"/>
          <p14:tracePt t="37998" x="3892550" y="3814763"/>
          <p14:tracePt t="38015" x="3533775" y="3846513"/>
          <p14:tracePt t="38031" x="3336925" y="3860800"/>
          <p14:tracePt t="38048" x="3206750" y="3867150"/>
          <p14:tracePt t="38065" x="3116263" y="3879850"/>
          <p14:tracePt t="38081" x="3043238" y="3886200"/>
          <p14:tracePt t="38098" x="2984500" y="3898900"/>
          <p14:tracePt t="38115" x="2906713" y="3898900"/>
          <p14:tracePt t="38131" x="2835275" y="3898900"/>
          <p14:tracePt t="38148" x="2768600" y="3905250"/>
          <p14:tracePt t="38165" x="2730500" y="3905250"/>
          <p14:tracePt t="38181" x="2697163" y="3905250"/>
          <p14:tracePt t="38198" x="2678113" y="3892550"/>
          <p14:tracePt t="38215" x="2665413" y="3892550"/>
          <p14:tracePt t="38471" x="2665413" y="3879850"/>
          <p14:tracePt t="38479" x="2665413" y="3873500"/>
          <p14:tracePt t="38487" x="2651125" y="3860800"/>
          <p14:tracePt t="38498" x="2644775" y="3852863"/>
          <p14:tracePt t="38514" x="2638425" y="3846513"/>
          <p14:tracePt t="38531" x="2625725" y="3833813"/>
          <p14:tracePt t="38548" x="2613025" y="3833813"/>
          <p14:tracePt t="38564" x="2606675" y="3827463"/>
          <p14:tracePt t="38581" x="2586038" y="3827463"/>
          <p14:tracePt t="38598" x="2547938" y="3827463"/>
          <p14:tracePt t="38614" x="2495550" y="3827463"/>
          <p14:tracePt t="38631" x="2474913" y="3821113"/>
          <p14:tracePt t="38711" x="2474913" y="3814763"/>
          <p14:tracePt t="38719" x="2481263" y="3814763"/>
          <p14:tracePt t="38727" x="2481263" y="3802063"/>
          <p14:tracePt t="38731" x="2481263" y="3794125"/>
          <p14:tracePt t="38748" x="2481263" y="3781425"/>
          <p14:tracePt t="38764" x="2508250" y="3768725"/>
          <p14:tracePt t="38781" x="2533650" y="3756025"/>
          <p14:tracePt t="38999" x="2527300" y="3756025"/>
          <p14:tracePt t="39007" x="2501900" y="3756025"/>
          <p14:tracePt t="39015" x="2449513" y="3756025"/>
          <p14:tracePt t="39023" x="2357438" y="3703638"/>
          <p14:tracePt t="39031" x="2227263" y="3697288"/>
          <p14:tracePt t="39048" x="2070100" y="3697288"/>
          <p14:tracePt t="39064" x="1900238" y="3690938"/>
          <p14:tracePt t="39081" x="1744663" y="3690938"/>
          <p14:tracePt t="39098" x="1619250" y="3690938"/>
          <p14:tracePt t="39114" x="1541463" y="3690938"/>
          <p14:tracePt t="39131" x="1501775" y="3690938"/>
          <p14:tracePt t="39148" x="1463675" y="3690938"/>
          <p14:tracePt t="39164" x="1417638" y="3690938"/>
          <p14:tracePt t="39181" x="1371600" y="3690938"/>
          <p14:tracePt t="39198" x="1312863" y="3683000"/>
          <p14:tracePt t="39214" x="1208088" y="3676650"/>
          <p14:tracePt t="39231" x="1143000" y="3676650"/>
          <p14:tracePt t="39247" x="1123950" y="3676650"/>
          <p14:tracePt t="39319" x="1136650" y="3676650"/>
          <p14:tracePt t="39327" x="1168400" y="3676650"/>
          <p14:tracePt t="39335" x="1227138" y="3676650"/>
          <p14:tracePt t="39343" x="1319213" y="3676650"/>
          <p14:tracePt t="39351" x="1593850" y="3676650"/>
          <p14:tracePt t="39364" x="1847850" y="3676650"/>
          <p14:tracePt t="39381" x="2017713" y="3676650"/>
          <p14:tracePt t="39398" x="2116138" y="3676650"/>
          <p14:tracePt t="39414" x="2128838" y="3676650"/>
          <p14:tracePt t="39455" x="2116138" y="3676650"/>
          <p14:tracePt t="39464" x="2090738" y="3676650"/>
          <p14:tracePt t="39464" x="1965325" y="3676650"/>
          <p14:tracePt t="39497" x="1816100" y="3676650"/>
          <p14:tracePt t="39498" x="1677988" y="3676650"/>
          <p14:tracePt t="39514" x="1554163" y="3670300"/>
          <p14:tracePt t="39531" x="1463675" y="3670300"/>
          <p14:tracePt t="39547" x="1411288" y="3670300"/>
          <p14:tracePt t="39564" x="1404938" y="3670300"/>
          <p14:tracePt t="39615" x="1411288" y="3676650"/>
          <p14:tracePt t="39623" x="1443038" y="3676650"/>
          <p14:tracePt t="39638" x="1495425" y="3676650"/>
          <p14:tracePt t="39647" x="1665288" y="3683000"/>
          <p14:tracePt t="39652" x="1828800" y="3683000"/>
          <p14:tracePt t="39664" x="1979613" y="3683000"/>
          <p14:tracePt t="39681" x="2051050" y="3683000"/>
          <p14:tracePt t="39735" x="2038350" y="3690938"/>
          <p14:tracePt t="39743" x="1998663" y="3690938"/>
          <p14:tracePt t="39748" x="1939925" y="3690938"/>
          <p14:tracePt t="39754" x="1854200" y="3690938"/>
          <p14:tracePt t="39764" x="1698625" y="3690938"/>
          <p14:tracePt t="39781" x="1516063" y="3676650"/>
          <p14:tracePt t="39797" x="1358900" y="3676650"/>
          <p14:tracePt t="39814" x="1260475" y="3676650"/>
          <p14:tracePt t="39831" x="1235075" y="3683000"/>
          <p14:tracePt t="39895" x="1254125" y="3683000"/>
          <p14:tracePt t="39903" x="1287463" y="3697288"/>
          <p14:tracePt t="39911" x="1325563" y="3697288"/>
          <p14:tracePt t="39916" x="1417638" y="3703638"/>
          <p14:tracePt t="39931" x="1501775" y="3703638"/>
          <p14:tracePt t="39947" x="1535113" y="3709988"/>
          <p14:tracePt t="39964" x="1554163" y="3709988"/>
          <p14:tracePt t="40471" x="1560513" y="3709988"/>
          <p14:tracePt t="40487" x="1574800" y="3709988"/>
          <p14:tracePt t="40495" x="1587500" y="3709988"/>
          <p14:tracePt t="40505" x="1606550" y="3709988"/>
          <p14:tracePt t="40510" x="1639888" y="3709988"/>
          <p14:tracePt t="40514" x="1704975" y="3709988"/>
          <p14:tracePt t="40531" x="1776413" y="3709988"/>
          <p14:tracePt t="40547" x="1822450" y="3709988"/>
          <p14:tracePt t="40564" x="1841500" y="3709988"/>
          <p14:tracePt t="40581" x="1847850" y="3709988"/>
          <p14:tracePt t="40623" x="1854200" y="3709988"/>
          <p14:tracePt t="40639" x="1862138" y="3709988"/>
          <p14:tracePt t="40647" x="1868488" y="3709988"/>
          <p14:tracePt t="40647" x="1893888" y="3709988"/>
          <p14:tracePt t="40664" x="1927225" y="3709988"/>
          <p14:tracePt t="40680" x="1965325" y="3709988"/>
          <p14:tracePt t="40697" x="2011363" y="3709988"/>
          <p14:tracePt t="40714" x="2044700" y="3709988"/>
          <p14:tracePt t="40730" x="2063750" y="3703638"/>
          <p14:tracePt t="40747" x="2090738" y="3703638"/>
          <p14:tracePt t="40764" x="2103438" y="3703638"/>
          <p14:tracePt t="40780" x="2122488" y="3703638"/>
          <p14:tracePt t="40797" x="2135188" y="3703638"/>
          <p14:tracePt t="40814" x="2149475" y="3703638"/>
          <p14:tracePt t="40830" x="2181225" y="3703638"/>
          <p14:tracePt t="40847" x="2214563" y="3703638"/>
          <p14:tracePt t="40863" x="2252663" y="3703638"/>
          <p14:tracePt t="40880" x="2298700" y="3703638"/>
          <p14:tracePt t="40897" x="2338388" y="3697288"/>
          <p14:tracePt t="40914" x="2378075" y="3697288"/>
          <p14:tracePt t="40930" x="2422525" y="3697288"/>
          <p14:tracePt t="40947" x="2449513" y="3690938"/>
          <p14:tracePt t="40964" x="2468563" y="3690938"/>
          <p14:tracePt t="40980" x="2474913" y="3690938"/>
          <p14:tracePt t="40997" x="2481263" y="3690938"/>
          <p14:tracePt t="41159" x="2474913" y="3690938"/>
          <p14:tracePt t="41167" x="2468563" y="3690938"/>
          <p14:tracePt t="41180" x="2455863" y="3690938"/>
          <p14:tracePt t="41180" x="2422525" y="3690938"/>
          <p14:tracePt t="41197" x="2384425" y="3690938"/>
          <p14:tracePt t="41214" x="2332038" y="3690938"/>
          <p14:tracePt t="41230" x="2187575" y="3690938"/>
          <p14:tracePt t="41247" x="2076450" y="3690938"/>
          <p14:tracePt t="41263" x="1946275" y="3690938"/>
          <p14:tracePt t="41280" x="1816100" y="3690938"/>
          <p14:tracePt t="41297" x="1704975" y="3690938"/>
          <p14:tracePt t="41313" x="1600200" y="3690938"/>
          <p14:tracePt t="41330" x="1508125" y="3697288"/>
          <p14:tracePt t="41347" x="1430338" y="3697288"/>
          <p14:tracePt t="41363" x="1384300" y="3697288"/>
          <p14:tracePt t="41380" x="1352550" y="3697288"/>
          <p14:tracePt t="41397" x="1319213" y="3703638"/>
          <p14:tracePt t="41431" x="1312863" y="3703638"/>
          <p14:tracePt t="41543" x="1319213" y="3703638"/>
          <p14:tracePt t="41551" x="1325563" y="3703638"/>
          <p14:tracePt t="41559" x="1331913" y="3697288"/>
          <p14:tracePt t="41566" x="1352550" y="3690938"/>
          <p14:tracePt t="41580" x="1384300" y="3690938"/>
          <p14:tracePt t="41597" x="1423988" y="3683000"/>
          <p14:tracePt t="41613" x="1463675" y="3683000"/>
          <p14:tracePt t="41630" x="1522413" y="3683000"/>
          <p14:tracePt t="41647" x="1560513" y="3683000"/>
          <p14:tracePt t="41663" x="1612900" y="3683000"/>
          <p14:tracePt t="41680" x="1692275" y="3683000"/>
          <p14:tracePt t="41697" x="1789113" y="3683000"/>
          <p14:tracePt t="41713" x="1920875" y="3676650"/>
          <p14:tracePt t="41730" x="2070100" y="3676650"/>
          <p14:tracePt t="41747" x="2233613" y="3683000"/>
          <p14:tracePt t="41763" x="2416175" y="3690938"/>
          <p14:tracePt t="41780" x="2586038" y="3697288"/>
          <p14:tracePt t="41797" x="2743200" y="3697288"/>
          <p14:tracePt t="41813" x="2860675" y="3697288"/>
          <p14:tracePt t="41830" x="2978150" y="3703638"/>
          <p14:tracePt t="41847" x="3181350" y="3709988"/>
          <p14:tracePt t="41863" x="3317875" y="3709988"/>
          <p14:tracePt t="41880" x="3494088" y="3709988"/>
          <p14:tracePt t="41897" x="3670300" y="3709988"/>
          <p14:tracePt t="41913" x="3852863" y="3709988"/>
          <p14:tracePt t="41930" x="4068763" y="3709988"/>
          <p14:tracePt t="41946" x="4284663" y="3709988"/>
          <p14:tracePt t="41963" x="4506913" y="3722688"/>
          <p14:tracePt t="41980" x="4722813" y="3722688"/>
          <p14:tracePt t="41996" x="4892675" y="3722688"/>
          <p14:tracePt t="42013" x="5068888" y="3722688"/>
          <p14:tracePt t="42030" x="5211763" y="3722688"/>
          <p14:tracePt t="42046" x="5408613" y="3729038"/>
          <p14:tracePt t="42063" x="5499100" y="3729038"/>
          <p14:tracePt t="42080" x="5591175" y="3729038"/>
          <p14:tracePt t="42096" x="5675313" y="3729038"/>
          <p14:tracePt t="42113" x="5773738" y="3729038"/>
          <p14:tracePt t="42130" x="5872163" y="3729038"/>
          <p14:tracePt t="42146" x="5969000" y="3729038"/>
          <p14:tracePt t="42163" x="6027738" y="3729038"/>
          <p14:tracePt t="42180" x="6080125" y="3729038"/>
          <p14:tracePt t="42196" x="6126163" y="3729038"/>
          <p14:tracePt t="42213" x="6184900" y="3729038"/>
          <p14:tracePt t="42230" x="6224588" y="3729038"/>
          <p14:tracePt t="42246" x="6237288" y="3729038"/>
          <p14:tracePt t="42367" x="6230938" y="3729038"/>
          <p14:tracePt t="42383" x="6224588" y="3729038"/>
          <p14:tracePt t="42671" x="6230938" y="3729038"/>
          <p14:tracePt t="42679" x="6243638" y="3729038"/>
          <p14:tracePt t="42687" x="6283325" y="3729038"/>
          <p14:tracePt t="42696" x="6308725" y="3729038"/>
          <p14:tracePt t="42713" x="6342063" y="3722688"/>
          <p14:tracePt t="42729" x="6381750" y="3722688"/>
          <p14:tracePt t="42746" x="6413500" y="3722688"/>
          <p14:tracePt t="42763" x="6459538" y="3722688"/>
          <p14:tracePt t="42779" x="6511925" y="3722688"/>
          <p14:tracePt t="42796" x="6577013" y="3722688"/>
          <p14:tracePt t="42813" x="6648450" y="3722688"/>
          <p14:tracePt t="42830" x="6707188" y="3722688"/>
          <p14:tracePt t="42846" x="6773863" y="3722688"/>
          <p14:tracePt t="42863" x="6780213" y="3722688"/>
          <p14:tracePt t="42911" x="6773863" y="3722688"/>
          <p14:tracePt t="42911" x="6765925" y="3722688"/>
          <p14:tracePt t="42927" x="6759575" y="3722688"/>
          <p14:tracePt t="42935" x="6753225" y="3735388"/>
          <p14:tracePt t="42943" x="6740525" y="3741738"/>
          <p14:tracePt t="42951" x="6700838" y="3741738"/>
          <p14:tracePt t="42963" x="6648450" y="3741738"/>
          <p14:tracePt t="42980" x="6570663" y="3741738"/>
          <p14:tracePt t="42996" x="6446838" y="3741738"/>
          <p14:tracePt t="43013" x="6302375" y="3741738"/>
          <p14:tracePt t="43029" x="6126163" y="3741738"/>
          <p14:tracePt t="43046" x="5851525" y="3729038"/>
          <p14:tracePt t="43063" x="5675313" y="3729038"/>
          <p14:tracePt t="43079" x="5505450" y="3729038"/>
          <p14:tracePt t="43096" x="5368925" y="3735388"/>
          <p14:tracePt t="43113" x="5232400" y="3741738"/>
          <p14:tracePt t="43129" x="5094288" y="3768725"/>
          <p14:tracePt t="43146" x="4976813" y="3775075"/>
          <p14:tracePt t="43163" x="4865688" y="3787775"/>
          <p14:tracePt t="43179" x="4754563" y="3808413"/>
          <p14:tracePt t="43196" x="4630738" y="3821113"/>
          <p14:tracePt t="43213" x="4546600" y="3827463"/>
          <p14:tracePt t="43230" x="4479925" y="3827463"/>
          <p14:tracePt t="43246" x="4454525" y="3833813"/>
          <p14:tracePt t="43631" x="4454525" y="3840163"/>
          <p14:tracePt t="43642" x="4441825" y="3840163"/>
          <p14:tracePt t="43647" x="4441825" y="3846513"/>
          <p14:tracePt t="43663" x="4441825" y="3852863"/>
          <p14:tracePt t="43663" x="4441825" y="3867150"/>
          <p14:tracePt t="43679" x="4441825" y="3879850"/>
          <p14:tracePt t="43696" x="4448175" y="3886200"/>
          <p14:tracePt t="43712" x="4479925" y="3905250"/>
          <p14:tracePt t="43729" x="4552950" y="3911600"/>
          <p14:tracePt t="43746" x="4649788" y="3911600"/>
          <p14:tracePt t="43762" x="4806950" y="3886200"/>
          <p14:tracePt t="43779" x="4957763" y="3802063"/>
          <p14:tracePt t="43796" x="5016500" y="3735388"/>
          <p14:tracePt t="44055" x="5022850" y="3735388"/>
          <p14:tracePt t="44063" x="5022850" y="3741738"/>
          <p14:tracePt t="44071" x="5010150" y="3749675"/>
          <p14:tracePt t="44080" x="4983163" y="3741738"/>
          <p14:tracePt t="44096" x="4957763" y="3729038"/>
          <p14:tracePt t="44113" x="4945063" y="3716338"/>
          <p14:tracePt t="44129" x="4937125" y="3716338"/>
          <p14:tracePt t="44146" x="4918075" y="3709988"/>
          <p14:tracePt t="44162" x="4884738" y="3697288"/>
          <p14:tracePt t="44179" x="4794250" y="3683000"/>
          <p14:tracePt t="44196" x="4643438" y="3644900"/>
          <p14:tracePt t="44212" x="4368800" y="3605213"/>
          <p14:tracePt t="44229" x="4056063" y="3573463"/>
          <p14:tracePt t="44246" x="3821113" y="3565525"/>
          <p14:tracePt t="44262" x="3559175" y="3565525"/>
          <p14:tracePt t="44279" x="3429000" y="3565525"/>
          <p14:tracePt t="44295" x="3317875" y="3565525"/>
          <p14:tracePt t="44312" x="3200400" y="3579813"/>
          <p14:tracePt t="44329" x="3076575" y="3605213"/>
          <p14:tracePt t="44346" x="2965450" y="3651250"/>
          <p14:tracePt t="44362" x="2854325" y="3729038"/>
          <p14:tracePt t="44379" x="2749550" y="3814763"/>
          <p14:tracePt t="44395" x="2678113" y="3879850"/>
          <p14:tracePt t="44412" x="2606675" y="3944938"/>
          <p14:tracePt t="44429" x="2566988" y="3984625"/>
          <p14:tracePt t="44446" x="2533650" y="4022725"/>
          <p14:tracePt t="44462" x="2520950" y="4056063"/>
          <p14:tracePt t="44511" x="2520950" y="4062413"/>
          <p14:tracePt t="44519" x="2527300" y="4062413"/>
          <p14:tracePt t="44527" x="2527300" y="4068763"/>
          <p14:tracePt t="44535" x="2566988" y="4114800"/>
          <p14:tracePt t="44545" x="2613025" y="4160838"/>
          <p14:tracePt t="44562" x="2644775" y="4206875"/>
          <p14:tracePt t="44579" x="2659063" y="4232275"/>
          <p14:tracePt t="44595" x="2678113" y="4251325"/>
          <p14:tracePt t="44612" x="2684463" y="4265613"/>
          <p14:tracePt t="44629" x="2690813" y="4271963"/>
          <p14:tracePt t="44645" x="2684463" y="4278313"/>
          <p14:tracePt t="44662" x="2644775" y="4324350"/>
          <p14:tracePt t="44679" x="2586038" y="4389438"/>
          <p14:tracePt t="44695" x="2514600" y="4454525"/>
          <p14:tracePt t="44712" x="2416175" y="4513263"/>
          <p14:tracePt t="44729" x="2286000" y="4584700"/>
          <p14:tracePt t="44745" x="2149475" y="4656138"/>
          <p14:tracePt t="44762" x="1985963" y="4716463"/>
          <p14:tracePt t="44779" x="1809750" y="4775200"/>
          <p14:tracePt t="44795" x="1619250" y="4806950"/>
          <p14:tracePt t="44812" x="1463675" y="4813300"/>
          <p14:tracePt t="44830" x="1312863" y="4813300"/>
          <p14:tracePt t="44846" x="1155700" y="4800600"/>
          <p14:tracePt t="44863" x="960438" y="4800600"/>
          <p14:tracePt t="44880" x="868363" y="4800600"/>
          <p14:tracePt t="44896" x="830263" y="4800600"/>
          <p14:tracePt t="44943" x="830263" y="4794250"/>
          <p14:tracePt t="44959" x="830263" y="4787900"/>
          <p14:tracePt t="44967" x="830263" y="4781550"/>
          <p14:tracePt t="45343" x="836613" y="4781550"/>
          <p14:tracePt t="45367" x="849313" y="4781550"/>
          <p14:tracePt t="45374" x="855663" y="4781550"/>
          <p14:tracePt t="45383" x="868363" y="4787900"/>
          <p14:tracePt t="45391" x="881063" y="4787900"/>
          <p14:tracePt t="45395" x="920750" y="4787900"/>
          <p14:tracePt t="45412" x="966788" y="4794250"/>
          <p14:tracePt t="45428" x="1012825" y="4794250"/>
          <p14:tracePt t="45445" x="1058863" y="4794250"/>
          <p14:tracePt t="45462" x="1084263" y="4794250"/>
          <p14:tracePt t="45478" x="1136650" y="4775200"/>
          <p14:tracePt t="45495" x="1155700" y="4754563"/>
          <p14:tracePt t="45512" x="1168400" y="4735513"/>
          <p14:tracePt t="45529" x="1168400" y="4708525"/>
          <p14:tracePt t="45545" x="1176338" y="4676775"/>
          <p14:tracePt t="45562" x="1168400" y="4637088"/>
          <p14:tracePt t="45578" x="1149350" y="4597400"/>
          <p14:tracePt t="45595" x="1109663" y="4552950"/>
          <p14:tracePt t="45612" x="1084263" y="4506913"/>
          <p14:tracePt t="45628" x="1012825" y="4479925"/>
          <p14:tracePt t="45645" x="973138" y="4467225"/>
          <p14:tracePt t="45662" x="901700" y="4454525"/>
          <p14:tracePt t="45678" x="809625" y="4448175"/>
          <p14:tracePt t="45695" x="750888" y="4448175"/>
          <p14:tracePt t="45712" x="692150" y="4448175"/>
          <p14:tracePt t="45728" x="646113" y="4448175"/>
          <p14:tracePt t="45745" x="608013" y="4460875"/>
          <p14:tracePt t="45762" x="574675" y="4473575"/>
          <p14:tracePt t="45778" x="528638" y="4500563"/>
          <p14:tracePt t="45795" x="490538" y="4532313"/>
          <p14:tracePt t="45812" x="450850" y="4565650"/>
          <p14:tracePt t="45828" x="444500" y="4597400"/>
          <p14:tracePt t="45846" x="438150" y="4618038"/>
          <p14:tracePt t="45863" x="438150" y="4643438"/>
          <p14:tracePt t="45879" x="457200" y="4683125"/>
          <p14:tracePt t="45896" x="496888" y="4708525"/>
          <p14:tracePt t="45912" x="555625" y="4741863"/>
          <p14:tracePt t="45929" x="627063" y="4760913"/>
          <p14:tracePt t="45946" x="711200" y="4775200"/>
          <p14:tracePt t="45963" x="777875" y="4781550"/>
          <p14:tracePt t="45979" x="836613" y="4781550"/>
          <p14:tracePt t="45996" x="889000" y="4781550"/>
          <p14:tracePt t="46012" x="920750" y="4781550"/>
          <p14:tracePt t="46029" x="947738" y="4781550"/>
          <p14:tracePt t="46046" x="979488" y="4781550"/>
          <p14:tracePt t="46063" x="998538" y="4781550"/>
          <p14:tracePt t="46079" x="1019175" y="4781550"/>
          <p14:tracePt t="46096" x="1025525" y="4781550"/>
          <p14:tracePt t="46871" x="1031875" y="4781550"/>
          <p14:tracePt t="46879" x="1038225" y="4781550"/>
          <p14:tracePt t="46880" x="1071563" y="4781550"/>
          <p14:tracePt t="46896" x="1103313" y="4781550"/>
          <p14:tracePt t="46912" x="1123950" y="4781550"/>
          <p14:tracePt t="46929" x="1149350" y="4781550"/>
          <p14:tracePt t="46945" x="1162050" y="4781550"/>
          <p14:tracePt t="46962" x="1176338" y="4767263"/>
          <p14:tracePt t="46979" x="1195388" y="4754563"/>
          <p14:tracePt t="46995" x="1208088" y="4735513"/>
          <p14:tracePt t="47012" x="1208088" y="4695825"/>
          <p14:tracePt t="47029" x="1214438" y="4683125"/>
          <p14:tracePt t="47046" x="1220788" y="4664075"/>
          <p14:tracePt t="47062" x="1220788" y="4649788"/>
          <p14:tracePt t="47079" x="1208088" y="4630738"/>
          <p14:tracePt t="47095" x="1162050" y="4605338"/>
          <p14:tracePt t="47112" x="1103313" y="4584700"/>
          <p14:tracePt t="47129" x="1038225" y="4578350"/>
          <p14:tracePt t="47145" x="973138" y="4565650"/>
          <p14:tracePt t="47162" x="920750" y="4565650"/>
          <p14:tracePt t="47179" x="889000" y="4559300"/>
          <p14:tracePt t="47195" x="855663" y="4552950"/>
          <p14:tracePt t="47212" x="822325" y="4552950"/>
          <p14:tracePt t="47229" x="784225" y="4552950"/>
          <p14:tracePt t="47245" x="744538" y="4552950"/>
          <p14:tracePt t="47262" x="692150" y="4552950"/>
          <p14:tracePt t="47279" x="608013" y="4578350"/>
          <p14:tracePt t="47295" x="541338" y="4597400"/>
          <p14:tracePt t="47312" x="496888" y="4605338"/>
          <p14:tracePt t="47329" x="482600" y="4611688"/>
          <p14:tracePt t="47345" x="476250" y="4624388"/>
          <p14:tracePt t="47362" x="469900" y="4649788"/>
          <p14:tracePt t="47379" x="469900" y="4664075"/>
          <p14:tracePt t="47395" x="469900" y="4695825"/>
          <p14:tracePt t="47412" x="469900" y="4708525"/>
          <p14:tracePt t="47429" x="503238" y="4735513"/>
          <p14:tracePt t="47445" x="528638" y="4748213"/>
          <p14:tracePt t="47462" x="561975" y="4767263"/>
          <p14:tracePt t="47479" x="633413" y="4794250"/>
          <p14:tracePt t="47495" x="822325" y="4826000"/>
          <p14:tracePt t="47512" x="933450" y="4826000"/>
          <p14:tracePt t="47529" x="1031875" y="4826000"/>
          <p14:tracePt t="47545" x="1096963" y="4826000"/>
          <p14:tracePt t="47562" x="1117600" y="4826000"/>
          <p14:tracePt t="47579" x="1123950" y="4826000"/>
          <p14:tracePt t="48527" x="1136650" y="4819650"/>
          <p14:tracePt t="48535" x="1155700" y="4819650"/>
          <p14:tracePt t="48543" x="1176338" y="4819650"/>
          <p14:tracePt t="48551" x="1195388" y="4806950"/>
          <p14:tracePt t="48562" x="1227138" y="4800600"/>
          <p14:tracePt t="48578" x="1260475" y="4767263"/>
          <p14:tracePt t="48595" x="1287463" y="4735513"/>
          <p14:tracePt t="48611" x="1300163" y="4702175"/>
          <p14:tracePt t="48628" x="1300163" y="4649788"/>
          <p14:tracePt t="48645" x="1241425" y="4578350"/>
          <p14:tracePt t="48661" x="1155700" y="4506913"/>
          <p14:tracePt t="48678" x="1065213" y="4448175"/>
          <p14:tracePt t="48695" x="908050" y="4421188"/>
          <p14:tracePt t="48712" x="796925" y="4421188"/>
          <p14:tracePt t="48728" x="685800" y="4421188"/>
          <p14:tracePt t="48745" x="574675" y="4427538"/>
          <p14:tracePt t="48761" x="469900" y="4460875"/>
          <p14:tracePt t="48778" x="417513" y="4473575"/>
          <p14:tracePt t="48795" x="352425" y="4513263"/>
          <p14:tracePt t="48811" x="287338" y="4559300"/>
          <p14:tracePt t="48828" x="241300" y="4611688"/>
          <p14:tracePt t="48845" x="203200" y="4656138"/>
          <p14:tracePt t="48861" x="182563" y="4689475"/>
          <p14:tracePt t="48878" x="176213" y="4716463"/>
          <p14:tracePt t="48895" x="203200" y="4760913"/>
          <p14:tracePt t="48911" x="261938" y="4787900"/>
          <p14:tracePt t="48928" x="385763" y="4794250"/>
          <p14:tracePt t="48945" x="515938" y="4806950"/>
          <p14:tracePt t="48961" x="666750" y="4806950"/>
          <p14:tracePt t="48978" x="803275" y="4806950"/>
          <p14:tracePt t="48995" x="908050" y="4806950"/>
          <p14:tracePt t="49011" x="954088" y="4806950"/>
          <p14:tracePt t="49028" x="966788" y="4800600"/>
          <p14:tracePt t="49127" x="960438" y="4800600"/>
          <p14:tracePt t="49143" x="954088" y="4800600"/>
          <p14:tracePt t="49151" x="954088" y="4806950"/>
          <p14:tracePt t="49161" x="947738" y="4806950"/>
          <p14:tracePt t="50504" x="933450" y="4806950"/>
          <p14:tracePt t="50520" x="927100" y="4806950"/>
          <p14:tracePt t="50528" x="914400" y="4806950"/>
          <p14:tracePt t="50536" x="901700" y="4806950"/>
          <p14:tracePt t="50545" x="868363" y="4806950"/>
          <p14:tracePt t="50562" x="842963" y="4806950"/>
          <p14:tracePt t="50579" x="822325" y="4806950"/>
          <p14:tracePt t="50595" x="790575" y="4806950"/>
          <p14:tracePt t="50612" x="784225" y="4806950"/>
          <p14:tracePt t="50628" x="777875" y="4806950"/>
          <p14:tracePt t="50784" x="784225" y="4806950"/>
          <p14:tracePt t="50792" x="796925" y="4806950"/>
          <p14:tracePt t="50808" x="809625" y="4806950"/>
          <p14:tracePt t="50816" x="815975" y="4806950"/>
          <p14:tracePt t="50824" x="830263" y="4806950"/>
          <p14:tracePt t="50832" x="849313" y="4806950"/>
          <p14:tracePt t="50845" x="881063" y="4806950"/>
          <p14:tracePt t="50862" x="927100" y="4806950"/>
          <p14:tracePt t="50878" x="979488" y="4806950"/>
          <p14:tracePt t="50895" x="1025525" y="4806950"/>
          <p14:tracePt t="50912" x="1071563" y="4813300"/>
          <p14:tracePt t="50928" x="1090613" y="4813300"/>
          <p14:tracePt t="50945" x="1096963" y="4813300"/>
          <p14:tracePt t="51048" x="1090613" y="4813300"/>
          <p14:tracePt t="51056" x="1071563" y="4813300"/>
          <p14:tracePt t="51064" x="1050925" y="4813300"/>
          <p14:tracePt t="51072" x="1025525" y="4813300"/>
          <p14:tracePt t="51078" x="979488" y="4813300"/>
          <p14:tracePt t="51095" x="960438" y="4813300"/>
          <p14:tracePt t="51112" x="947738" y="4813300"/>
          <p14:tracePt t="51184" x="954088" y="4813300"/>
          <p14:tracePt t="51192" x="960438" y="4813300"/>
          <p14:tracePt t="51200" x="966788" y="4813300"/>
          <p14:tracePt t="51211" x="973138" y="4813300"/>
          <p14:tracePt t="51212" x="1006475" y="4813300"/>
          <p14:tracePt t="51228" x="1019175" y="4813300"/>
          <p14:tracePt t="51245" x="1031875" y="4813300"/>
          <p14:tracePt t="51328" x="1031875" y="4819650"/>
          <p14:tracePt t="51336" x="1019175" y="4819650"/>
          <p14:tracePt t="51336" x="1006475" y="4819650"/>
          <p14:tracePt t="51345" x="960438" y="4819650"/>
          <p14:tracePt t="51361" x="920750" y="4819650"/>
          <p14:tracePt t="51378" x="895350" y="4819650"/>
          <p14:tracePt t="51456" x="908050" y="4819650"/>
          <p14:tracePt t="51464" x="927100" y="4819650"/>
          <p14:tracePt t="51478" x="954088" y="4819650"/>
          <p14:tracePt t="51478" x="1031875" y="4826000"/>
          <p14:tracePt t="51495" x="1117600" y="4833938"/>
          <p14:tracePt t="51511" x="1182688" y="4840288"/>
          <p14:tracePt t="51528" x="1195388" y="4840288"/>
          <p14:tracePt t="51568" x="1189038" y="4840288"/>
          <p14:tracePt t="51584" x="1176338" y="4840288"/>
          <p14:tracePt t="51595" x="1155700" y="4840288"/>
          <p14:tracePt t="51595" x="1096963" y="4840288"/>
          <p14:tracePt t="51612" x="1044575" y="4840288"/>
          <p14:tracePt t="51628" x="979488" y="4833938"/>
          <p14:tracePt t="51645" x="954088" y="4833938"/>
          <p14:tracePt t="51661" x="939800" y="4833938"/>
          <p14:tracePt t="51728" x="947738" y="4833938"/>
          <p14:tracePt t="51731" x="966788" y="4833938"/>
          <p14:tracePt t="51745" x="998538" y="4833938"/>
          <p14:tracePt t="51745" x="1050925" y="4840288"/>
          <p14:tracePt t="51761" x="1109663" y="4852988"/>
          <p14:tracePt t="51778" x="1149350" y="4852988"/>
          <p14:tracePt t="51856" x="1130300" y="4852988"/>
          <p14:tracePt t="51870" x="1117600" y="4852988"/>
          <p14:tracePt t="51870" x="1109663" y="4846638"/>
          <p14:tracePt t="51878" x="1084263" y="4846638"/>
          <p14:tracePt t="51894" x="1077913" y="4846638"/>
          <p14:tracePt t="52008" x="1084263" y="4846638"/>
          <p14:tracePt t="52120" x="1090613" y="4846638"/>
          <p14:tracePt t="52136" x="1103313" y="4846638"/>
          <p14:tracePt t="52144" x="1123950" y="4846638"/>
          <p14:tracePt t="52160" x="1136650" y="4846638"/>
          <p14:tracePt t="52161" x="1168400" y="4846638"/>
          <p14:tracePt t="52178" x="1208088" y="4846638"/>
          <p14:tracePt t="52194" x="1235075" y="4846638"/>
          <p14:tracePt t="52211" x="1279525" y="4846638"/>
          <p14:tracePt t="52228" x="1319213" y="4846638"/>
          <p14:tracePt t="52244" x="1377950" y="4846638"/>
          <p14:tracePt t="52261" x="1436688" y="4846638"/>
          <p14:tracePt t="52278" x="1516063" y="4846638"/>
          <p14:tracePt t="52294" x="1612900" y="4846638"/>
          <p14:tracePt t="52311" x="1724025" y="4852988"/>
          <p14:tracePt t="52328" x="1920875" y="4840288"/>
          <p14:tracePt t="52344" x="2063750" y="4840288"/>
          <p14:tracePt t="52361" x="2208213" y="4840288"/>
          <p14:tracePt t="52378" x="2344738" y="4840288"/>
          <p14:tracePt t="52394" x="2501900" y="4840288"/>
          <p14:tracePt t="52411" x="2665413" y="4840288"/>
          <p14:tracePt t="52428" x="2801938" y="4840288"/>
          <p14:tracePt t="52444" x="2900363" y="4840288"/>
          <p14:tracePt t="52461" x="2978150" y="4840288"/>
          <p14:tracePt t="52478" x="3017838" y="4840288"/>
          <p14:tracePt t="52494" x="3024188" y="4840288"/>
          <p14:tracePt t="52511" x="3030538" y="4840288"/>
          <p14:tracePt t="52832" x="3017838" y="4840288"/>
          <p14:tracePt t="52840" x="3011488" y="4840288"/>
          <p14:tracePt t="52848" x="2997200" y="4840288"/>
          <p14:tracePt t="52861" x="2978150" y="4840288"/>
          <p14:tracePt t="52861" x="2946400" y="4840288"/>
          <p14:tracePt t="52877" x="2906713" y="4840288"/>
          <p14:tracePt t="52894" x="2867025" y="4840288"/>
          <p14:tracePt t="52911" x="2835275" y="4840288"/>
          <p14:tracePt t="52927" x="2789238" y="4840288"/>
          <p14:tracePt t="52944" x="2768600" y="4840288"/>
          <p14:tracePt t="52961" x="2736850" y="4840288"/>
          <p14:tracePt t="52978" x="2703513" y="4840288"/>
          <p14:tracePt t="52994" x="2678113" y="4840288"/>
          <p14:tracePt t="53011" x="2659063" y="4840288"/>
          <p14:tracePt t="53027" x="2644775" y="4840288"/>
          <p14:tracePt t="53044" x="2638425" y="4840288"/>
          <p14:tracePt t="53152" x="2644775" y="4840288"/>
          <p14:tracePt t="53168" x="2651125" y="4840288"/>
          <p14:tracePt t="53182" x="2665413" y="4840288"/>
          <p14:tracePt t="53200" x="2671763" y="4840288"/>
          <p14:tracePt t="53216" x="2684463" y="4840288"/>
          <p14:tracePt t="53222" x="2690813" y="4840288"/>
          <p14:tracePt t="53228" x="2709863" y="4840288"/>
          <p14:tracePt t="53320" x="2717800" y="4840288"/>
          <p14:tracePt t="53336" x="2724150" y="4840288"/>
          <p14:tracePt t="53344" x="2736850" y="4840288"/>
          <p14:tracePt t="53349" x="2743200" y="4840288"/>
          <p14:tracePt t="53361" x="2755900" y="4840288"/>
          <p14:tracePt t="53361" x="2782888" y="4840288"/>
          <p14:tracePt t="53377" x="2808288" y="4840288"/>
          <p14:tracePt t="53394" x="2820988" y="4840288"/>
          <p14:tracePt t="53411" x="2847975" y="4840288"/>
          <p14:tracePt t="53427" x="2860675" y="4840288"/>
          <p14:tracePt t="53444" x="2894013" y="4840288"/>
          <p14:tracePt t="53461" x="2932113" y="4840288"/>
          <p14:tracePt t="53477" x="2990850" y="4840288"/>
          <p14:tracePt t="53494" x="3049588" y="4833938"/>
          <p14:tracePt t="53511" x="3108325" y="4833938"/>
          <p14:tracePt t="53527" x="3141663" y="4833938"/>
          <p14:tracePt t="53544" x="3167063" y="4826000"/>
          <p14:tracePt t="53561" x="3187700" y="4826000"/>
          <p14:tracePt t="53577" x="3200400" y="4826000"/>
          <p14:tracePt t="53594" x="3225800" y="4826000"/>
          <p14:tracePt t="53610" x="3252788" y="4826000"/>
          <p14:tracePt t="53627" x="3284538" y="4826000"/>
          <p14:tracePt t="53644" x="3324225" y="4819650"/>
          <p14:tracePt t="53661" x="3344863" y="4813300"/>
          <p14:tracePt t="53677" x="3351213" y="4813300"/>
          <p14:tracePt t="53816" x="3344863" y="4813300"/>
          <p14:tracePt t="53824" x="3336925" y="4813300"/>
          <p14:tracePt t="53832" x="3324225" y="4813300"/>
          <p14:tracePt t="53840" x="3311525" y="4819650"/>
          <p14:tracePt t="53844" x="3298825" y="4819650"/>
          <p14:tracePt t="53860" x="3284538" y="4819650"/>
          <p14:tracePt t="53877" x="3265488" y="4819650"/>
          <p14:tracePt t="53912" x="3259138" y="4819650"/>
          <p14:tracePt t="54024" x="3265488" y="4819650"/>
          <p14:tracePt t="54032" x="3271838" y="4819650"/>
          <p14:tracePt t="54040" x="3278188" y="4819650"/>
          <p14:tracePt t="54044" x="3317875" y="4819650"/>
          <p14:tracePt t="54060" x="3370263" y="4819650"/>
          <p14:tracePt t="54077" x="3435350" y="4819650"/>
          <p14:tracePt t="54094" x="3513138" y="4819650"/>
          <p14:tracePt t="54110" x="3598863" y="4819650"/>
          <p14:tracePt t="54127" x="3670300" y="4819650"/>
          <p14:tracePt t="54144" x="3781425" y="4819650"/>
          <p14:tracePt t="54160" x="3827463" y="4819650"/>
          <p14:tracePt t="54177" x="3867150" y="4819650"/>
          <p14:tracePt t="54194" x="3898900" y="4819650"/>
          <p14:tracePt t="54210" x="3938588" y="4813300"/>
          <p14:tracePt t="54227" x="3978275" y="4813300"/>
          <p14:tracePt t="54244" x="3997325" y="4813300"/>
          <p14:tracePt t="54260" x="4003675" y="4813300"/>
          <p14:tracePt t="54344" x="3990975" y="4813300"/>
          <p14:tracePt t="54356" x="3963988" y="4813300"/>
          <p14:tracePt t="54360" x="3919538" y="4813300"/>
          <p14:tracePt t="54368" x="3814763" y="4813300"/>
          <p14:tracePt t="54377" x="3663950" y="4813300"/>
          <p14:tracePt t="54394" x="3494088" y="4813300"/>
          <p14:tracePt t="54410" x="3330575" y="4813300"/>
          <p14:tracePt t="54427" x="3181350" y="4813300"/>
          <p14:tracePt t="54444" x="3082925" y="4813300"/>
          <p14:tracePt t="54460" x="3036888" y="4806950"/>
          <p14:tracePt t="54477" x="3017838" y="4806950"/>
          <p14:tracePt t="54520" x="3011488" y="4806950"/>
          <p14:tracePt t="54680" x="3017838" y="4806950"/>
          <p14:tracePt t="54688" x="3030538" y="4806950"/>
          <p14:tracePt t="54696" x="3036888" y="4806950"/>
          <p14:tracePt t="54712" x="3049588" y="4806950"/>
          <p14:tracePt t="55152" x="3030538" y="4806950"/>
          <p14:tracePt t="55160" x="3011488" y="4806950"/>
          <p14:tracePt t="55177" x="2959100" y="4800600"/>
          <p14:tracePt t="55177" x="2860675" y="4781550"/>
          <p14:tracePt t="55194" x="2724150" y="4760913"/>
          <p14:tracePt t="55210" x="2586038" y="4729163"/>
          <p14:tracePt t="55226" x="2468563" y="4708525"/>
          <p14:tracePt t="55243" x="2397125" y="4656138"/>
          <p14:tracePt t="55260" x="2357438" y="4618038"/>
          <p14:tracePt t="55276" x="2338388" y="4584700"/>
          <p14:tracePt t="55293" x="2332038" y="4559300"/>
          <p14:tracePt t="55310" x="2311400" y="4525963"/>
          <p14:tracePt t="55326" x="2305050" y="4506913"/>
          <p14:tracePt t="55343" x="2292350" y="4494213"/>
          <p14:tracePt t="55360" x="2286000" y="4479925"/>
          <p14:tracePt t="55377" x="2279650" y="4473575"/>
          <p14:tracePt t="55393" x="2266950" y="4473575"/>
          <p14:tracePt t="55410" x="2260600" y="4473575"/>
          <p14:tracePt t="55426" x="2246313" y="4467225"/>
          <p14:tracePt t="55443" x="2239963" y="4467225"/>
          <p14:tracePt t="55460" x="2227263" y="4467225"/>
          <p14:tracePt t="55476" x="2220913" y="4467225"/>
          <p14:tracePt t="55544" x="2220913" y="4460875"/>
          <p14:tracePt t="55558" x="2220913" y="4454525"/>
          <p14:tracePt t="55560" x="2214563" y="4441825"/>
          <p14:tracePt t="55560" x="2208213" y="4435475"/>
          <p14:tracePt t="55576" x="2208213" y="4421188"/>
          <p14:tracePt t="55593" x="2201863" y="4408488"/>
          <p14:tracePt t="55632" x="2193925" y="4408488"/>
          <p14:tracePt t="55792" x="2201863" y="4408488"/>
          <p14:tracePt t="55800" x="2214563" y="4408488"/>
          <p14:tracePt t="55810" x="2227263" y="4408488"/>
          <p14:tracePt t="55816" x="2292350" y="4414838"/>
          <p14:tracePt t="55826" x="2378075" y="4427538"/>
          <p14:tracePt t="55843" x="2443163" y="4414838"/>
          <p14:tracePt t="55860" x="2540000" y="4427538"/>
          <p14:tracePt t="55876" x="2638425" y="4435475"/>
          <p14:tracePt t="55893" x="2724150" y="4435475"/>
          <p14:tracePt t="55910" x="2789238" y="4435475"/>
          <p14:tracePt t="55926" x="2847975" y="4435475"/>
          <p14:tracePt t="55943" x="2913063" y="4435475"/>
          <p14:tracePt t="55960" x="3017838" y="4435475"/>
          <p14:tracePt t="55976" x="3082925" y="4435475"/>
          <p14:tracePt t="55993" x="3141663" y="4435475"/>
          <p14:tracePt t="56010" x="3206750" y="4435475"/>
          <p14:tracePt t="56026" x="3252788" y="4435475"/>
          <p14:tracePt t="56043" x="3271838" y="4427538"/>
          <p14:tracePt t="56060" x="3284538" y="4421188"/>
          <p14:tracePt t="56076" x="3298825" y="4421188"/>
          <p14:tracePt t="56176" x="3292475" y="4421188"/>
          <p14:tracePt t="56184" x="3284538" y="4421188"/>
          <p14:tracePt t="56193" x="3284538" y="4427538"/>
          <p14:tracePt t="56193" x="3278188" y="4427538"/>
          <p14:tracePt t="56209" x="3271838" y="4427538"/>
          <p14:tracePt t="56226" x="3265488" y="4427538"/>
          <p14:tracePt t="56243" x="3259138" y="4435475"/>
          <p14:tracePt t="56288" x="3252788" y="4435475"/>
          <p14:tracePt t="56304" x="3246438" y="4441825"/>
          <p14:tracePt t="56318" x="3240088" y="4441825"/>
          <p14:tracePt t="56328" x="3240088" y="4448175"/>
          <p14:tracePt t="56336" x="3233738" y="4448175"/>
          <p14:tracePt t="56344" x="3219450" y="4454525"/>
          <p14:tracePt t="56359" x="3200400" y="4460875"/>
          <p14:tracePt t="56376" x="3167063" y="4473575"/>
          <p14:tracePt t="56393" x="3148013" y="4494213"/>
          <p14:tracePt t="56409" x="3116263" y="4506913"/>
          <p14:tracePt t="56426" x="3095625" y="4519613"/>
          <p14:tracePt t="56443" x="3063875" y="4538663"/>
          <p14:tracePt t="56459" x="3030538" y="4559300"/>
          <p14:tracePt t="56476" x="3011488" y="4578350"/>
          <p14:tracePt t="56493" x="2971800" y="4605338"/>
          <p14:tracePt t="56509" x="2938463" y="4630738"/>
          <p14:tracePt t="56526" x="2932113" y="4643438"/>
          <p14:tracePt t="56543" x="2919413" y="4656138"/>
          <p14:tracePt t="56559" x="2913063" y="4664075"/>
          <p14:tracePt t="56696" x="2919413" y="4656138"/>
          <p14:tracePt t="56704" x="2925763" y="4643438"/>
          <p14:tracePt t="56712" x="2965450" y="4618038"/>
          <p14:tracePt t="56726" x="3017838" y="4565650"/>
          <p14:tracePt t="56743" x="3055938" y="4538663"/>
          <p14:tracePt t="56759" x="3116263" y="4487863"/>
          <p14:tracePt t="56776" x="3148013" y="4467225"/>
          <p14:tracePt t="56793" x="3167063" y="4448175"/>
          <p14:tracePt t="56809" x="3167063" y="4441825"/>
          <p14:tracePt t="56896" x="3167063" y="4448175"/>
          <p14:tracePt t="56904" x="3160713" y="4460875"/>
          <p14:tracePt t="56912" x="3160713" y="4467225"/>
          <p14:tracePt t="56913" x="3154363" y="4479925"/>
          <p14:tracePt t="56926" x="3148013" y="4513263"/>
          <p14:tracePt t="56942" x="3160713" y="4532313"/>
          <p14:tracePt t="56959" x="3213100" y="4565650"/>
          <p14:tracePt t="56976" x="3284538" y="4572000"/>
          <p14:tracePt t="56993" x="3376613" y="4578350"/>
          <p14:tracePt t="57009" x="3481388" y="4578350"/>
          <p14:tracePt t="57026" x="3559175" y="4578350"/>
          <p14:tracePt t="57043" x="3644900" y="4578350"/>
          <p14:tracePt t="57059" x="3749675" y="4578350"/>
          <p14:tracePt t="57076" x="3814763" y="4578350"/>
          <p14:tracePt t="57093" x="3852863" y="4578350"/>
          <p14:tracePt t="57109" x="3873500" y="4584700"/>
          <p14:tracePt t="57126" x="3886200" y="4597400"/>
          <p14:tracePt t="57143" x="3911600" y="4611688"/>
          <p14:tracePt t="57159" x="3957638" y="4643438"/>
          <p14:tracePt t="57176" x="3997325" y="4664075"/>
          <p14:tracePt t="57193" x="4016375" y="4676775"/>
          <p14:tracePt t="57209" x="4016375" y="4683125"/>
          <p14:tracePt t="57328" x="4022725" y="4683125"/>
          <p14:tracePt t="57336" x="4022725" y="4689475"/>
          <p14:tracePt t="57344" x="4037013" y="4689475"/>
          <p14:tracePt t="57344" x="4043363" y="4702175"/>
          <p14:tracePt t="57359" x="4062413" y="4708525"/>
          <p14:tracePt t="57359" x="4068763" y="4708525"/>
          <p14:tracePt t="57376" x="4095750" y="4722813"/>
          <p14:tracePt t="57392" x="4114800" y="4722813"/>
          <p14:tracePt t="57409" x="4127500" y="4729163"/>
          <p14:tracePt t="57426" x="4133850" y="4735513"/>
          <p14:tracePt t="57442" x="4140200" y="4735513"/>
          <p14:tracePt t="57459" x="4154488" y="4735513"/>
          <p14:tracePt t="57476" x="4179888" y="4735513"/>
          <p14:tracePt t="57492" x="4213225" y="4741863"/>
          <p14:tracePt t="57509" x="4278313" y="4754563"/>
          <p14:tracePt t="57526" x="4330700" y="4767263"/>
          <p14:tracePt t="57542" x="4402138" y="4767263"/>
          <p14:tracePt t="57559" x="4467225" y="4767263"/>
          <p14:tracePt t="57576" x="4500563" y="4767263"/>
          <p14:tracePt t="57592" x="4519613" y="4760913"/>
          <p14:tracePt t="57609" x="4532313" y="4754563"/>
          <p14:tracePt t="57626" x="4538663" y="4735513"/>
          <p14:tracePt t="57642" x="4559300" y="4716463"/>
          <p14:tracePt t="57659" x="4578350" y="4708525"/>
          <p14:tracePt t="57676" x="4591050" y="4683125"/>
          <p14:tracePt t="57693" x="4597400" y="4664075"/>
          <p14:tracePt t="57709" x="4605338" y="4649788"/>
          <p14:tracePt t="57726" x="4605338" y="4630738"/>
          <p14:tracePt t="57742" x="4605338" y="4605338"/>
          <p14:tracePt t="57759" x="4597400" y="4578350"/>
          <p14:tracePt t="57776" x="4584700" y="4559300"/>
          <p14:tracePt t="57792" x="4578350" y="4559300"/>
          <p14:tracePt t="57809" x="4559300" y="4559300"/>
          <p14:tracePt t="57825" x="4552950" y="4559300"/>
          <p14:tracePt t="57842" x="4525963" y="4559300"/>
          <p14:tracePt t="57859" x="4479925" y="4559300"/>
          <p14:tracePt t="57876" x="4421188" y="4565650"/>
          <p14:tracePt t="57892" x="4376738" y="4572000"/>
          <p14:tracePt t="57909" x="4330700" y="4591050"/>
          <p14:tracePt t="57925" x="4297363" y="4605338"/>
          <p14:tracePt t="57942" x="4265613" y="4637088"/>
          <p14:tracePt t="57959" x="4244975" y="4664075"/>
          <p14:tracePt t="57976" x="4244975" y="4708525"/>
          <p14:tracePt t="57992" x="4244975" y="4754563"/>
          <p14:tracePt t="58009" x="4291013" y="4800600"/>
          <p14:tracePt t="58025" x="4337050" y="4840288"/>
          <p14:tracePt t="58042" x="4368800" y="4852988"/>
          <p14:tracePt t="58059" x="4414838" y="4852988"/>
          <p14:tracePt t="58075" x="4435475" y="4852988"/>
          <p14:tracePt t="58092" x="4454525" y="4833938"/>
          <p14:tracePt t="58109" x="4460875" y="4826000"/>
          <p14:tracePt t="58296" x="4454525" y="4826000"/>
          <p14:tracePt t="58304" x="4448175" y="4826000"/>
          <p14:tracePt t="58440" x="4441825" y="4826000"/>
          <p14:tracePt t="58448" x="4441825" y="4813300"/>
          <p14:tracePt t="58456" x="4435475" y="4806950"/>
          <p14:tracePt t="58464" x="4421188" y="4800600"/>
          <p14:tracePt t="58475" x="4408488" y="4800600"/>
          <p14:tracePt t="58492" x="4376738" y="4800600"/>
          <p14:tracePt t="58509" x="4324350" y="4819650"/>
          <p14:tracePt t="58525" x="4265613" y="4846638"/>
          <p14:tracePt t="58542" x="4206875" y="4878388"/>
          <p14:tracePt t="58559" x="4160838" y="4911725"/>
          <p14:tracePt t="58575" x="4127500" y="4951413"/>
          <p14:tracePt t="58592" x="4114800" y="4970463"/>
          <p14:tracePt t="58609" x="4108450" y="5003800"/>
          <p14:tracePt t="58625" x="4108450" y="5022850"/>
          <p14:tracePt t="58642" x="4121150" y="5062538"/>
          <p14:tracePt t="58658" x="4148138" y="5087938"/>
          <p14:tracePt t="58675" x="4179888" y="5106988"/>
          <p14:tracePt t="58692" x="4213225" y="5113338"/>
          <p14:tracePt t="58709" x="4244975" y="5113338"/>
          <p14:tracePt t="58725" x="4278313" y="5113338"/>
          <p14:tracePt t="58742" x="4310063" y="5106988"/>
          <p14:tracePt t="58758" x="4343400" y="5081588"/>
          <p14:tracePt t="58775" x="4376738" y="5041900"/>
          <p14:tracePt t="58792" x="4383088" y="5029200"/>
          <p14:tracePt t="58809" x="4383088" y="5016500"/>
          <p14:tracePt t="58825" x="4383088" y="5010150"/>
          <p14:tracePt t="58864" x="4376738" y="5010150"/>
          <p14:tracePt t="58872" x="4368800" y="5003800"/>
          <p14:tracePt t="58888" x="4362450" y="5003800"/>
          <p14:tracePt t="58895" x="4349750" y="5003800"/>
          <p14:tracePt t="58908" x="4343400" y="5003800"/>
          <p14:tracePt t="59152" x="4330700" y="5003800"/>
          <p14:tracePt t="59156" x="4310063" y="5003800"/>
          <p14:tracePt t="59162" x="4278313" y="5003800"/>
          <p14:tracePt t="59175" x="4148138" y="5003800"/>
          <p14:tracePt t="59192" x="4049713" y="5010150"/>
          <p14:tracePt t="59208" x="3938588" y="5016500"/>
          <p14:tracePt t="59225" x="3814763" y="5016500"/>
          <p14:tracePt t="59242" x="3663950" y="5029200"/>
          <p14:tracePt t="59258" x="3527425" y="5035550"/>
          <p14:tracePt t="59275" x="3363913" y="5062538"/>
          <p14:tracePt t="59292" x="3194050" y="5087938"/>
          <p14:tracePt t="59308" x="3030538" y="5113338"/>
          <p14:tracePt t="59325" x="2841625" y="5140325"/>
          <p14:tracePt t="59342" x="2703513" y="5146675"/>
          <p14:tracePt t="59358" x="2566988" y="5146675"/>
          <p14:tracePt t="59375" x="2495550" y="5153025"/>
          <p14:tracePt t="59392" x="2468563" y="5153025"/>
          <p14:tracePt t="59488" x="2474913" y="5146675"/>
          <p14:tracePt t="59496" x="2481263" y="5133975"/>
          <p14:tracePt t="59508" x="2495550" y="5121275"/>
          <p14:tracePt t="59512" x="2514600" y="5100638"/>
          <p14:tracePt t="59525" x="2540000" y="5087938"/>
          <p14:tracePt t="59541" x="2560638" y="5081588"/>
          <p14:tracePt t="59558" x="2573338" y="5075238"/>
          <p14:tracePt t="59575" x="2579688" y="5068888"/>
          <p14:tracePt t="59591" x="2586038" y="5068888"/>
          <p14:tracePt t="59608" x="2592388" y="5068888"/>
          <p14:tracePt t="59792" x="2586038" y="5068888"/>
          <p14:tracePt t="59800" x="2579688" y="5062538"/>
          <p14:tracePt t="59832" x="2573338" y="5062538"/>
          <p14:tracePt t="59848" x="2566988" y="5062538"/>
          <p14:tracePt t="59850" x="2560638" y="5054600"/>
          <p14:tracePt t="59858" x="2554288" y="5041900"/>
          <p14:tracePt t="59875" x="2533650" y="5035550"/>
          <p14:tracePt t="59891" x="2514600" y="5022850"/>
          <p14:tracePt t="59908" x="2489200" y="5003800"/>
          <p14:tracePt t="59925" x="2462213" y="4983163"/>
          <p14:tracePt t="59941" x="2436813" y="4964113"/>
          <p14:tracePt t="59959" x="2416175" y="4937125"/>
          <p14:tracePt t="59975" x="2384425" y="4899025"/>
          <p14:tracePt t="59992" x="2344738" y="4878388"/>
          <p14:tracePt t="60009" x="2286000" y="4852988"/>
          <p14:tracePt t="60025" x="2227263" y="4833938"/>
          <p14:tracePt t="60041" x="2174875" y="4819650"/>
          <p14:tracePt t="60058" x="2116138" y="4806950"/>
          <p14:tracePt t="60075" x="2057400" y="4806950"/>
          <p14:tracePt t="60091" x="1998663" y="4800600"/>
          <p14:tracePt t="60108" x="1965325" y="4800600"/>
          <p14:tracePt t="60125" x="1920875" y="4800600"/>
          <p14:tracePt t="60141" x="1893888" y="4800600"/>
          <p14:tracePt t="60158" x="1868488" y="4800600"/>
          <p14:tracePt t="60175" x="1847850" y="4800600"/>
          <p14:tracePt t="60191" x="1822450" y="4800600"/>
          <p14:tracePt t="60208" x="1803400" y="4800600"/>
          <p14:tracePt t="60225" x="1782763" y="4800600"/>
          <p14:tracePt t="60241" x="1776413" y="4800600"/>
          <p14:tracePt t="60258" x="1763713" y="4800600"/>
          <p14:tracePt t="60274" x="1757363" y="4800600"/>
          <p14:tracePt t="60310" x="1751013" y="4800600"/>
          <p14:tracePt t="60328" x="1744663" y="4806950"/>
          <p14:tracePt t="60336" x="1736725" y="4813300"/>
          <p14:tracePt t="60344" x="1711325" y="4840288"/>
          <p14:tracePt t="60358" x="1692275" y="4865688"/>
          <p14:tracePt t="60374" x="1671638" y="4899025"/>
          <p14:tracePt t="60391" x="1652588" y="4945063"/>
          <p14:tracePt t="60408" x="1652588" y="4957763"/>
          <p14:tracePt t="60424" x="1658938" y="4957763"/>
          <p14:tracePt t="60816" x="1658938" y="4945063"/>
          <p14:tracePt t="60832" x="1671638" y="4945063"/>
          <p14:tracePt t="60832" x="1677988" y="4924425"/>
          <p14:tracePt t="60848" x="1692275" y="4918075"/>
          <p14:tracePt t="60848" x="1692275" y="4905375"/>
          <p14:tracePt t="60858" x="1724025" y="4878388"/>
          <p14:tracePt t="60874" x="1763713" y="4840288"/>
          <p14:tracePt t="60891" x="1822450" y="4787900"/>
          <p14:tracePt t="60908" x="1887538" y="4748213"/>
          <p14:tracePt t="60924" x="1946275" y="4722813"/>
          <p14:tracePt t="60941" x="2017713" y="4716463"/>
          <p14:tracePt t="60958" x="2103438" y="4716463"/>
          <p14:tracePt t="60974" x="2187575" y="4722813"/>
          <p14:tracePt t="60991" x="2292350" y="4760913"/>
          <p14:tracePt t="61008" x="2319338" y="4787900"/>
          <p14:tracePt t="61024" x="2325688" y="4800600"/>
          <p14:tracePt t="61144" x="2325688" y="4794250"/>
          <p14:tracePt t="61152" x="2311400" y="4787900"/>
          <p14:tracePt t="61164" x="2305050" y="4775200"/>
          <p14:tracePt t="61168" x="2286000" y="4760913"/>
          <p14:tracePt t="61174" x="2233613" y="4702175"/>
          <p14:tracePt t="61191" x="2162175" y="4664075"/>
          <p14:tracePt t="61191" x="2122488" y="4649788"/>
          <p14:tracePt t="61208" x="2024063" y="4637088"/>
          <p14:tracePt t="61224" x="1946275" y="4637088"/>
          <p14:tracePt t="61241" x="1887538" y="4637088"/>
          <p14:tracePt t="61257" x="1816100" y="4637088"/>
          <p14:tracePt t="61274" x="1751013" y="4670425"/>
          <p14:tracePt t="61291" x="1698625" y="4702175"/>
          <p14:tracePt t="61308" x="1646238" y="4748213"/>
          <p14:tracePt t="61324" x="1581150" y="4800600"/>
          <p14:tracePt t="61341" x="1554163" y="4840288"/>
          <p14:tracePt t="61357" x="1547813" y="4852988"/>
          <p14:tracePt t="61408" x="1547813" y="4846638"/>
          <p14:tracePt t="61416" x="1547813" y="4840288"/>
          <p14:tracePt t="61424" x="1554163" y="4833938"/>
          <p14:tracePt t="61432" x="1566863" y="4794250"/>
          <p14:tracePt t="61441" x="1560513" y="4735513"/>
          <p14:tracePt t="61457" x="1560513" y="4643438"/>
          <p14:tracePt t="61474" x="1554163" y="4546600"/>
          <p14:tracePt t="61491" x="1554163" y="4454525"/>
          <p14:tracePt t="61507" x="1554163" y="4349750"/>
          <p14:tracePt t="61524" x="1560513" y="4219575"/>
          <p14:tracePt t="61541" x="1560513" y="4056063"/>
          <p14:tracePt t="61557" x="1581150" y="3741738"/>
          <p14:tracePt t="61574" x="1600200" y="3395663"/>
          <p14:tracePt t="61591" x="1600200" y="3005138"/>
          <p14:tracePt t="61607" x="1600200" y="2560638"/>
          <p14:tracePt t="61624" x="1600200" y="2370138"/>
          <p14:tracePt t="61641" x="1600200" y="2193925"/>
          <p14:tracePt t="61657" x="1600200" y="2005013"/>
          <p14:tracePt t="61674" x="1554163" y="1862138"/>
          <p14:tracePt t="61691" x="1501775" y="1736725"/>
          <p14:tracePt t="61707" x="1443038" y="1633538"/>
          <p14:tracePt t="61724" x="1397000" y="1574800"/>
          <p14:tracePt t="61741" x="1365250" y="1535113"/>
          <p14:tracePt t="61757" x="1358900" y="1522413"/>
          <p14:tracePt t="61864" x="1358900" y="1528763"/>
          <p14:tracePt t="61872" x="1358900" y="1535113"/>
          <p14:tracePt t="61880" x="1358900" y="1547813"/>
          <p14:tracePt t="61891" x="1358900" y="1566863"/>
          <p14:tracePt t="61896" x="1358900" y="1633538"/>
          <p14:tracePt t="61907" x="1371600" y="1711325"/>
          <p14:tracePt t="61924" x="1384300" y="1803400"/>
          <p14:tracePt t="61941" x="1417638" y="1847850"/>
          <p14:tracePt t="61957" x="1436688" y="1881188"/>
          <p14:tracePt t="61974" x="1443038" y="1893888"/>
          <p14:tracePt t="61991" x="1443038" y="1900238"/>
          <p14:tracePt t="62040" x="1436688" y="1900238"/>
          <p14:tracePt t="62048" x="1417638" y="1893888"/>
          <p14:tracePt t="62056" x="1365250" y="1893888"/>
          <p14:tracePt t="62065" x="1338263" y="1893888"/>
          <p14:tracePt t="62074" x="1279525" y="1920875"/>
          <p14:tracePt t="62090" x="1189038" y="1985963"/>
          <p14:tracePt t="62107" x="1109663" y="2063750"/>
          <p14:tracePt t="62124" x="1058863" y="2116138"/>
          <p14:tracePt t="62140" x="1050925" y="2135188"/>
          <p14:tracePt t="62157" x="1058863" y="2141538"/>
          <p14:tracePt t="62174" x="1077913" y="2149475"/>
          <p14:tracePt t="62190" x="1149350" y="2155825"/>
          <p14:tracePt t="62207" x="1300163" y="2155825"/>
          <p14:tracePt t="62224" x="1358900" y="2155825"/>
          <p14:tracePt t="62240" x="1377950" y="2155825"/>
          <p14:tracePt t="62296" x="1371600" y="2155825"/>
          <p14:tracePt t="62304" x="1358900" y="2162175"/>
          <p14:tracePt t="62315" x="1338263" y="2162175"/>
          <p14:tracePt t="62320" x="1312863" y="2162175"/>
          <p14:tracePt t="62325" x="1235075" y="2162175"/>
          <p14:tracePt t="62340" x="1130300" y="2162175"/>
          <p14:tracePt t="62357" x="998538" y="2149475"/>
          <p14:tracePt t="62374" x="881063" y="2149475"/>
          <p14:tracePt t="62390" x="842963" y="2149475"/>
          <p14:tracePt t="62407" x="836613" y="2149475"/>
          <p14:tracePt t="62464" x="842963" y="2155825"/>
          <p14:tracePt t="62472" x="862013" y="2168525"/>
          <p14:tracePt t="62479" x="889000" y="2174875"/>
          <p14:tracePt t="62488" x="920750" y="2187575"/>
          <p14:tracePt t="62490" x="1025525" y="2214563"/>
          <p14:tracePt t="62507" x="1149350" y="2220913"/>
          <p14:tracePt t="62524" x="1287463" y="2227263"/>
          <p14:tracePt t="62540" x="1384300" y="2227263"/>
          <p14:tracePt t="62557" x="1404938" y="2227263"/>
          <p14:tracePt t="62600" x="1397000" y="2227263"/>
          <p14:tracePt t="62608" x="1365250" y="2227263"/>
          <p14:tracePt t="62616" x="1331913" y="2227263"/>
          <p14:tracePt t="62624" x="1247775" y="2227263"/>
          <p14:tracePt t="62640" x="1130300" y="2227263"/>
          <p14:tracePt t="62657" x="998538" y="2227263"/>
          <p14:tracePt t="62674" x="881063" y="2227263"/>
          <p14:tracePt t="62690" x="784225" y="2227263"/>
          <p14:tracePt t="62707" x="757238" y="2227263"/>
          <p14:tracePt t="62767" x="769938" y="2227263"/>
          <p14:tracePt t="62782" x="790575" y="2227263"/>
          <p14:tracePt t="62783" x="815975" y="2233613"/>
          <p14:tracePt t="62790" x="908050" y="2246313"/>
          <p14:tracePt t="62807" x="1143000" y="2252663"/>
          <p14:tracePt t="62824" x="1331913" y="2273300"/>
          <p14:tracePt t="62840" x="1495425" y="2279650"/>
          <p14:tracePt t="62857" x="1625600" y="2279650"/>
          <p14:tracePt t="62873" x="1717675" y="2279650"/>
          <p14:tracePt t="62890" x="1751013" y="2286000"/>
          <p14:tracePt t="63223" x="1763713" y="2292350"/>
          <p14:tracePt t="63233" x="1795463" y="2311400"/>
          <p14:tracePt t="63240" x="1854200" y="2338388"/>
          <p14:tracePt t="63257" x="2044700" y="2416175"/>
          <p14:tracePt t="63257" x="2390775" y="2554288"/>
          <p14:tracePt t="63273" x="2749550" y="2724150"/>
          <p14:tracePt t="63291" x="3181350" y="2946400"/>
          <p14:tracePt t="63307" x="3521075" y="3175000"/>
          <p14:tracePt t="63324" x="3756025" y="3435350"/>
          <p14:tracePt t="63340" x="3951288" y="3651250"/>
          <p14:tracePt t="63357" x="4089400" y="3827463"/>
          <p14:tracePt t="63373" x="4173538" y="3963988"/>
          <p14:tracePt t="63390" x="4225925" y="4043363"/>
          <p14:tracePt t="63407" x="4244975" y="4081463"/>
          <p14:tracePt t="63423" x="4251325" y="4140200"/>
          <p14:tracePt t="63440" x="4251325" y="4167188"/>
          <p14:tracePt t="63457" x="4251325" y="4192588"/>
          <p14:tracePt t="63473" x="4244975" y="4225925"/>
          <p14:tracePt t="63490" x="4244975" y="4271963"/>
          <p14:tracePt t="63507" x="4259263" y="4318000"/>
          <p14:tracePt t="63523" x="4259263" y="4356100"/>
          <p14:tracePt t="63540" x="4284663" y="4383088"/>
          <p14:tracePt t="63557" x="4310063" y="4408488"/>
          <p14:tracePt t="63573" x="4343400" y="4460875"/>
          <p14:tracePt t="63590" x="4421188" y="4525963"/>
          <p14:tracePt t="63607" x="4467225" y="4578350"/>
          <p14:tracePt t="63623" x="4479925" y="4584700"/>
          <p14:tracePt t="63663" x="4473575" y="4584700"/>
          <p14:tracePt t="63671" x="4473575" y="4578350"/>
          <p14:tracePt t="63678" x="4454525" y="4572000"/>
          <p14:tracePt t="63690" x="4441825" y="4572000"/>
          <p14:tracePt t="63727" x="4435475" y="4572000"/>
          <p14:tracePt t="63743" x="4427538" y="4578350"/>
          <p14:tracePt t="63756" x="4414838" y="4584700"/>
          <p14:tracePt t="63757" x="4402138" y="4611688"/>
          <p14:tracePt t="63773" x="4389438" y="4643438"/>
          <p14:tracePt t="63790" x="4376738" y="4689475"/>
          <p14:tracePt t="63807" x="4368800" y="4735513"/>
          <p14:tracePt t="63823" x="4362450" y="4781550"/>
          <p14:tracePt t="63840" x="4349750" y="4813300"/>
          <p14:tracePt t="63856" x="4343400" y="4846638"/>
          <p14:tracePt t="63873" x="4343400" y="4872038"/>
          <p14:tracePt t="63944" x="4343400" y="4878388"/>
          <p14:tracePt t="64559" x="4343400" y="4884738"/>
          <p14:tracePt t="64567" x="4337050" y="4892675"/>
          <p14:tracePt t="64575" x="4330700" y="4892675"/>
          <p14:tracePt t="64583" x="4324350" y="4899025"/>
          <p14:tracePt t="64591" x="4318000" y="4911725"/>
          <p14:tracePt t="64606" x="4310063" y="4911725"/>
          <p14:tracePt t="64623" x="4310063" y="4918075"/>
          <p14:tracePt t="64679" x="4318000" y="4918075"/>
          <p14:tracePt t="64687" x="4330700" y="4918075"/>
          <p14:tracePt t="64701" x="4343400" y="4918075"/>
          <p14:tracePt t="64706" x="4362450" y="4905375"/>
          <p14:tracePt t="64706" x="4408488" y="4840288"/>
          <p14:tracePt t="64723" x="4408488" y="4826000"/>
          <p14:tracePt t="64983" x="4402138" y="4826000"/>
          <p14:tracePt t="64991" x="4395788" y="4826000"/>
          <p14:tracePt t="64998" x="4376738" y="4833938"/>
          <p14:tracePt t="65006" x="4343400" y="4840288"/>
          <p14:tracePt t="65023" x="4303713" y="4806950"/>
          <p14:tracePt t="65039" x="4213225" y="4794250"/>
          <p14:tracePt t="65056" x="4154488" y="4794250"/>
          <p14:tracePt t="65073" x="4081463" y="4794250"/>
          <p14:tracePt t="65089" x="3990975" y="4826000"/>
          <p14:tracePt t="65106" x="3898900" y="4884738"/>
          <p14:tracePt t="65123" x="3794125" y="4957763"/>
          <p14:tracePt t="65139" x="3716338" y="5041900"/>
          <p14:tracePt t="65156" x="3611563" y="5153025"/>
          <p14:tracePt t="65173" x="3494088" y="5224463"/>
          <p14:tracePt t="65189" x="3351213" y="5310188"/>
          <p14:tracePt t="65206" x="3219450" y="5381625"/>
          <p14:tracePt t="65223" x="3101975" y="5434013"/>
          <p14:tracePt t="65239" x="2887663" y="5486400"/>
          <p14:tracePt t="65256" x="2730500" y="5499100"/>
          <p14:tracePt t="65273" x="2598738" y="5499100"/>
          <p14:tracePt t="65289" x="2468563" y="5499100"/>
          <p14:tracePt t="65306" x="2357438" y="5505450"/>
          <p14:tracePt t="65323" x="2260600" y="5505450"/>
          <p14:tracePt t="65339" x="2174875" y="5505450"/>
          <p14:tracePt t="65356" x="2109788" y="5505450"/>
          <p14:tracePt t="65373" x="2038350" y="5499100"/>
          <p14:tracePt t="65389" x="1973263" y="5492750"/>
          <p14:tracePt t="65406" x="1893888" y="5486400"/>
          <p14:tracePt t="65422" x="1803400" y="5480050"/>
          <p14:tracePt t="65439" x="1711325" y="5480050"/>
          <p14:tracePt t="65456" x="1665288" y="5480050"/>
          <p14:tracePt t="65472" x="1652588" y="5480050"/>
          <p14:tracePt t="65489" x="1633538" y="5473700"/>
          <p14:tracePt t="65506" x="1619250" y="5473700"/>
          <p14:tracePt t="65903" x="1633538" y="5473700"/>
          <p14:tracePt t="65919" x="1646238" y="5473700"/>
          <p14:tracePt t="65919" x="1665288" y="5473700"/>
          <p14:tracePt t="65922" x="1730375" y="5473700"/>
          <p14:tracePt t="65939" x="1816100" y="5473700"/>
          <p14:tracePt t="65956" x="1912938" y="5473700"/>
          <p14:tracePt t="65972" x="2017713" y="5473700"/>
          <p14:tracePt t="65989" x="2122488" y="5480050"/>
          <p14:tracePt t="66006" x="2239963" y="5499100"/>
          <p14:tracePt t="66022" x="2363788" y="5505450"/>
          <p14:tracePt t="66039" x="2540000" y="5526088"/>
          <p14:tracePt t="66056" x="2638425" y="5538788"/>
          <p14:tracePt t="66072" x="2684463" y="5545138"/>
          <p14:tracePt t="66089" x="2730500" y="5551488"/>
          <p14:tracePt t="66106" x="2762250" y="5564188"/>
          <p14:tracePt t="66122" x="2820988" y="5570538"/>
          <p14:tracePt t="66139" x="2887663" y="5591175"/>
          <p14:tracePt t="66156" x="2959100" y="5610225"/>
          <p14:tracePt t="66172" x="3011488" y="5616575"/>
          <p14:tracePt t="66189" x="3070225" y="5622925"/>
          <p14:tracePt t="66205" x="3108325" y="5622925"/>
          <p14:tracePt t="66222" x="3141663" y="5630863"/>
          <p14:tracePt t="66239" x="3154363" y="5630863"/>
          <p14:tracePt t="66375" x="3167063" y="5630863"/>
          <p14:tracePt t="66386" x="3187700" y="5637213"/>
          <p14:tracePt t="66391" x="3194050" y="5649913"/>
          <p14:tracePt t="66399" x="3225800" y="5649913"/>
          <p14:tracePt t="66407" x="3305175" y="5649913"/>
          <p14:tracePt t="66422" x="3429000" y="5649913"/>
          <p14:tracePt t="66439" x="3651250" y="5637213"/>
          <p14:tracePt t="66456" x="3802063" y="5637213"/>
          <p14:tracePt t="66472" x="3905250" y="5622925"/>
          <p14:tracePt t="66489" x="3963988" y="5616575"/>
          <p14:tracePt t="66505" x="3970338" y="5616575"/>
          <p14:tracePt t="67592" x="3963988" y="5616575"/>
          <p14:tracePt t="67600" x="3951288" y="5616575"/>
          <p14:tracePt t="67608" x="3932238" y="5616575"/>
          <p14:tracePt t="67623" x="3898900" y="5616575"/>
          <p14:tracePt t="67624" x="3787775" y="5616575"/>
          <p14:tracePt t="67640" x="3676650" y="5616575"/>
          <p14:tracePt t="67656" x="3475038" y="5584825"/>
          <p14:tracePt t="67673" x="3336925" y="5578475"/>
          <p14:tracePt t="67689" x="3175000" y="5578475"/>
          <p14:tracePt t="67706" x="3043238" y="5578475"/>
          <p14:tracePt t="67723" x="2919413" y="5564188"/>
          <p14:tracePt t="67739" x="2820988" y="5557838"/>
          <p14:tracePt t="67756" x="2684463" y="5505450"/>
          <p14:tracePt t="67773" x="2533650" y="5446713"/>
          <p14:tracePt t="67789" x="2351088" y="5381625"/>
          <p14:tracePt t="67806" x="2208213" y="5349875"/>
          <p14:tracePt t="67822" x="2090738" y="5303838"/>
          <p14:tracePt t="67839" x="1973263" y="5283200"/>
          <p14:tracePt t="67856" x="1835150" y="5224463"/>
          <p14:tracePt t="67873" x="1730375" y="5173663"/>
          <p14:tracePt t="67889" x="1665288" y="5127625"/>
          <p14:tracePt t="67906" x="1625600" y="5087938"/>
          <p14:tracePt t="67922" x="1612900" y="5054600"/>
          <p14:tracePt t="67939" x="1600200" y="5022850"/>
          <p14:tracePt t="67956" x="1587500" y="4989513"/>
          <p14:tracePt t="67973" x="1566863" y="4964113"/>
          <p14:tracePt t="67989" x="1554163" y="4945063"/>
          <p14:tracePt t="68006" x="1535113" y="4930775"/>
          <p14:tracePt t="68022" x="1528763" y="4930775"/>
          <p14:tracePt t="68264" x="1535113" y="4930775"/>
          <p14:tracePt t="68266" x="1541463" y="4930775"/>
          <p14:tracePt t="68273" x="1554163" y="4945063"/>
          <p14:tracePt t="68289" x="1581150" y="4964113"/>
          <p14:tracePt t="68306" x="1625600" y="5003800"/>
          <p14:tracePt t="68322" x="1711325" y="5068888"/>
          <p14:tracePt t="68339" x="1816100" y="5146675"/>
          <p14:tracePt t="68356" x="1952625" y="5232400"/>
          <p14:tracePt t="68372" x="2141538" y="5341938"/>
          <p14:tracePt t="68389" x="2489200" y="5467350"/>
          <p14:tracePt t="68406" x="2841625" y="5570538"/>
          <p14:tracePt t="68422" x="3240088" y="5637213"/>
          <p14:tracePt t="68439" x="3663950" y="5689600"/>
          <p14:tracePt t="68456" x="4206875" y="5708650"/>
          <p14:tracePt t="68473" x="4532313" y="5740400"/>
          <p14:tracePt t="68489" x="4716463" y="5748338"/>
          <p14:tracePt t="68506" x="4911725" y="5754688"/>
          <p14:tracePt t="68522" x="5106988" y="5754688"/>
          <p14:tracePt t="68539" x="5394325" y="5754688"/>
          <p14:tracePt t="68556" x="5668963" y="5740400"/>
          <p14:tracePt t="68572" x="5956300" y="5740400"/>
          <p14:tracePt t="68589" x="6184900" y="5740400"/>
          <p14:tracePt t="68606" x="6329363" y="5740400"/>
          <p14:tracePt t="68622" x="6400800" y="5740400"/>
          <p14:tracePt t="68639" x="6419850" y="5740400"/>
          <p14:tracePt t="70247" x="0" y="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Operations</a:t>
            </a:r>
            <a:endParaRPr lang="en-US" dirty="0"/>
          </a:p>
        </p:txBody>
      </p:sp>
      <p:pic>
        <p:nvPicPr>
          <p:cNvPr id="7" name="Picture 6" descr="string_operations_tabl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096" y="842968"/>
            <a:ext cx="6373135" cy="566110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33"/>
    </mc:Choice>
    <mc:Fallback xmlns="">
      <p:transition spd="slow" advTm="18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35" x="4995863" y="4859338"/>
          <p14:tracePt t="1229" x="5010150" y="4859338"/>
          <p14:tracePt t="1237" x="5035550" y="4852988"/>
          <p14:tracePt t="1245" x="5087938" y="4846638"/>
          <p14:tracePt t="1253" x="5199063" y="4833938"/>
          <p14:tracePt t="1269" x="5322888" y="4806950"/>
          <p14:tracePt t="1285" x="5461000" y="4767263"/>
          <p14:tracePt t="1301" x="5616575" y="4716463"/>
          <p14:tracePt t="1334" x="5708650" y="4656138"/>
          <p14:tracePt t="1334" x="5792788" y="4584700"/>
          <p14:tracePt t="1357" x="5865813" y="4506913"/>
          <p14:tracePt t="1367" x="5937250" y="4408488"/>
          <p14:tracePt t="1385" x="5995988" y="4303713"/>
          <p14:tracePt t="1405" x="6054725" y="4179888"/>
          <p14:tracePt t="1421" x="6100763" y="4062413"/>
          <p14:tracePt t="1434" x="6159500" y="3932238"/>
          <p14:tracePt t="1453" x="6211888" y="3781425"/>
          <p14:tracePt t="1469" x="6237288" y="3624263"/>
          <p14:tracePt t="1485" x="6289675" y="3409950"/>
          <p14:tracePt t="1501" x="6381750" y="3049588"/>
          <p14:tracePt t="1525" x="6453188" y="2847975"/>
          <p14:tracePt t="1534" x="6499225" y="2678113"/>
          <p14:tracePt t="1555" x="6545263" y="2514600"/>
          <p14:tracePt t="1567" x="6564313" y="2384425"/>
          <p14:tracePt t="1583" x="6570663" y="2286000"/>
          <p14:tracePt t="1599" x="6577013" y="2193925"/>
          <p14:tracePt t="1616" x="6577013" y="2109788"/>
          <p14:tracePt t="1633" x="6577013" y="2032000"/>
          <p14:tracePt t="1649" x="6570663" y="1952625"/>
          <p14:tracePt t="1666" x="6570663" y="1893888"/>
          <p14:tracePt t="1682" x="6570663" y="1862138"/>
          <p14:tracePt t="1699" x="6570663" y="1803400"/>
          <p14:tracePt t="1716" x="6564313" y="1757363"/>
          <p14:tracePt t="1732" x="6564313" y="1698625"/>
          <p14:tracePt t="1749" x="6564313" y="1652588"/>
          <p14:tracePt t="1766" x="6570663" y="1600200"/>
          <p14:tracePt t="1783" x="6589713" y="1528763"/>
          <p14:tracePt t="1799" x="6596063" y="1463675"/>
          <p14:tracePt t="1816" x="6610350" y="1397000"/>
          <p14:tracePt t="1832" x="6629400" y="1312863"/>
          <p14:tracePt t="1849" x="6642100" y="1247775"/>
          <p14:tracePt t="1866" x="6648450" y="1182688"/>
          <p14:tracePt t="1882" x="6654800" y="1155700"/>
          <p14:tracePt t="1899" x="6654800" y="1149350"/>
          <p14:tracePt t="1955" x="6662738" y="1149350"/>
          <p14:tracePt t="1964" x="6662738" y="1155700"/>
          <p14:tracePt t="1972" x="6662738" y="1162050"/>
          <p14:tracePt t="1983" x="6662738" y="1168400"/>
          <p14:tracePt t="1999" x="6662738" y="1182688"/>
          <p14:tracePt t="2016" x="6662738" y="1201738"/>
          <p14:tracePt t="2032" x="6662738" y="1208088"/>
          <p14:tracePt t="2107" x="6662738" y="1214438"/>
          <p14:tracePt t="2115" x="6675438" y="1220788"/>
          <p14:tracePt t="2132" x="6688138" y="1247775"/>
          <p14:tracePt t="2133" x="6707188" y="1266825"/>
          <p14:tracePt t="2149" x="6746875" y="1306513"/>
          <p14:tracePt t="2166" x="6811963" y="1358900"/>
          <p14:tracePt t="2182" x="6883400" y="1430338"/>
          <p14:tracePt t="2199" x="6975475" y="1535113"/>
          <p14:tracePt t="2216" x="7073900" y="1665288"/>
          <p14:tracePt t="2232" x="7178675" y="1795463"/>
          <p14:tracePt t="2249" x="7281863" y="1939925"/>
          <p14:tracePt t="2266" x="7380288" y="2090738"/>
          <p14:tracePt t="2282" x="7472363" y="2201863"/>
          <p14:tracePt t="2299" x="7550150" y="2305050"/>
          <p14:tracePt t="2316" x="7569200" y="2363788"/>
          <p14:tracePt t="2332" x="7577138" y="2422525"/>
          <p14:tracePt t="2349" x="7583488" y="2495550"/>
          <p14:tracePt t="2365" x="7596188" y="2598738"/>
          <p14:tracePt t="2382" x="7602538" y="2730500"/>
          <p14:tracePt t="2399" x="7602538" y="2900363"/>
          <p14:tracePt t="2416" x="7621588" y="3108325"/>
          <p14:tracePt t="2432" x="7642225" y="3292475"/>
          <p14:tracePt t="2449" x="7648575" y="3454400"/>
          <p14:tracePt t="2465" x="7661275" y="3611563"/>
          <p14:tracePt t="2482" x="7673975" y="3741738"/>
          <p14:tracePt t="2499" x="7688263" y="3944938"/>
          <p14:tracePt t="2516" x="7700963" y="4075113"/>
          <p14:tracePt t="2532" x="7700963" y="4206875"/>
          <p14:tracePt t="2549" x="7688263" y="4310063"/>
          <p14:tracePt t="2565" x="7680325" y="4408488"/>
          <p14:tracePt t="2582" x="7667625" y="4500563"/>
          <p14:tracePt t="2599" x="7667625" y="4578350"/>
          <p14:tracePt t="2616" x="7667625" y="4664075"/>
          <p14:tracePt t="2632" x="7667625" y="4748213"/>
          <p14:tracePt t="2649" x="7667625" y="4806950"/>
          <p14:tracePt t="2665" x="7667625" y="4859338"/>
          <p14:tracePt t="2682" x="7667625" y="4899025"/>
          <p14:tracePt t="2699" x="7661275" y="4937125"/>
          <p14:tracePt t="2699" x="7661275" y="4957763"/>
          <p14:tracePt t="2715" x="7661275" y="5029200"/>
          <p14:tracePt t="2733" x="7661275" y="5127625"/>
          <p14:tracePt t="2750" x="7654925" y="5232400"/>
          <p14:tracePt t="2766" x="7654925" y="5329238"/>
          <p14:tracePt t="2782" x="7648575" y="5402263"/>
          <p14:tracePt t="2799" x="7648575" y="5480050"/>
          <p14:tracePt t="2816" x="7648575" y="5551488"/>
          <p14:tracePt t="2833" x="7642225" y="5622925"/>
          <p14:tracePt t="2849" x="7642225" y="5675313"/>
          <p14:tracePt t="2866" x="7635875" y="5740400"/>
          <p14:tracePt t="2883" x="7654925" y="5780088"/>
          <p14:tracePt t="2899" x="7680325" y="5799138"/>
          <p14:tracePt t="2899" x="7694613" y="5799138"/>
          <p14:tracePt t="2916" x="7713663" y="5819775"/>
          <p14:tracePt t="2932" x="7732713" y="5819775"/>
          <p14:tracePt t="2949" x="7747000" y="5826125"/>
          <p14:tracePt t="2966" x="7753350" y="5792788"/>
          <p14:tracePt t="2982" x="7753350" y="5727700"/>
          <p14:tracePt t="2999" x="7753350" y="5689600"/>
          <p14:tracePt t="3291" x="7759700" y="5689600"/>
          <p14:tracePt t="3299" x="7772400" y="5708650"/>
          <p14:tracePt t="3315" x="7797800" y="5727700"/>
          <p14:tracePt t="3339" x="7797800" y="5721350"/>
          <p14:tracePt t="3347" x="7805738" y="5708650"/>
          <p14:tracePt t="3355" x="7812088" y="5689600"/>
          <p14:tracePt t="3369" x="7812088" y="5668963"/>
          <p14:tracePt t="3382" x="7805738" y="5662613"/>
          <p14:tracePt t="3398" x="7797800" y="5649913"/>
          <p14:tracePt t="3415" x="7797800" y="5637213"/>
          <p14:tracePt t="3432" x="7797800" y="5630863"/>
          <p14:tracePt t="3448" x="7791450" y="5622925"/>
          <p14:tracePt t="3483" x="7791450" y="5616575"/>
          <p14:tracePt t="3498" x="7797800" y="5616575"/>
          <p14:tracePt t="3499" x="7797800" y="5610225"/>
          <p14:tracePt t="3515" x="7805738" y="5597525"/>
          <p14:tracePt t="3532" x="7824788" y="5578475"/>
          <p14:tracePt t="3548" x="7850188" y="5551488"/>
          <p14:tracePt t="3565" x="7864475" y="5538788"/>
          <p14:tracePt t="3851" x="7883525" y="5519738"/>
          <p14:tracePt t="3859" x="7902575" y="5486400"/>
          <p14:tracePt t="3870" x="7935913" y="5440363"/>
          <p14:tracePt t="3870" x="7961313" y="5394325"/>
          <p14:tracePt t="3882" x="8020050" y="5283200"/>
          <p14:tracePt t="3898" x="8105775" y="5113338"/>
          <p14:tracePt t="3915" x="8216900" y="4840288"/>
          <p14:tracePt t="3932" x="8269288" y="4618038"/>
          <p14:tracePt t="3948" x="8313738" y="4324350"/>
          <p14:tracePt t="3965" x="8334375" y="3963988"/>
          <p14:tracePt t="3982" x="8334375" y="3592513"/>
          <p14:tracePt t="3998" x="8334375" y="3200400"/>
          <p14:tracePt t="4015" x="8334375" y="2841625"/>
          <p14:tracePt t="4032" x="8347075" y="2514600"/>
          <p14:tracePt t="4048" x="8334375" y="2208213"/>
          <p14:tracePt t="4065" x="8321675" y="1952625"/>
          <p14:tracePt t="4082" x="8288338" y="1763713"/>
          <p14:tracePt t="4098" x="8242300" y="1612900"/>
          <p14:tracePt t="4115" x="8164513" y="1463675"/>
          <p14:tracePt t="4132" x="8085138" y="1377950"/>
          <p14:tracePt t="4148" x="7967663" y="1331913"/>
          <p14:tracePt t="4165" x="7739063" y="1319213"/>
          <p14:tracePt t="4182" x="7334250" y="1319213"/>
          <p14:tracePt t="4198" x="6929438" y="1358900"/>
          <p14:tracePt t="4215" x="6434138" y="1417638"/>
          <p14:tracePt t="4232" x="5780088" y="1501775"/>
          <p14:tracePt t="4248" x="5106988" y="1516063"/>
          <p14:tracePt t="4265" x="4414838" y="1516063"/>
          <p14:tracePt t="4282" x="3794125" y="1489075"/>
          <p14:tracePt t="4298" x="3278188" y="1489075"/>
          <p14:tracePt t="4315" x="2717800" y="1508125"/>
          <p14:tracePt t="4332" x="2422525" y="1574800"/>
          <p14:tracePt t="4348" x="2193925" y="1658938"/>
          <p14:tracePt t="4365" x="2032000" y="1736725"/>
          <p14:tracePt t="4381" x="1912938" y="1803400"/>
          <p14:tracePt t="4398" x="1828800" y="1881188"/>
          <p14:tracePt t="4415" x="1744663" y="1958975"/>
          <p14:tracePt t="4431" x="1704975" y="2011363"/>
          <p14:tracePt t="4448" x="1677988" y="2063750"/>
          <p14:tracePt t="4465" x="1677988" y="2076450"/>
          <p14:tracePt t="4482" x="1677988" y="2082800"/>
          <p14:tracePt t="4515" x="1677988" y="2076450"/>
          <p14:tracePt t="4539" x="1684338" y="2070100"/>
          <p14:tracePt t="4547" x="1698625" y="2063750"/>
          <p14:tracePt t="4555" x="1724025" y="2057400"/>
          <p14:tracePt t="4565" x="1751013" y="2038350"/>
          <p14:tracePt t="4581" x="1789113" y="2017713"/>
          <p14:tracePt t="4598" x="1828800" y="1998663"/>
          <p14:tracePt t="4615" x="1868488" y="1979613"/>
          <p14:tracePt t="4631" x="1906588" y="1952625"/>
          <p14:tracePt t="4648" x="1939925" y="1933575"/>
          <p14:tracePt t="4665" x="1965325" y="1920875"/>
          <p14:tracePt t="4681" x="1985963" y="1912938"/>
          <p14:tracePt t="4698" x="1998663" y="1912938"/>
          <p14:tracePt t="4755" x="1992313" y="1912938"/>
          <p14:tracePt t="4763" x="1985963" y="1912938"/>
          <p14:tracePt t="4771" x="1979613" y="1912938"/>
          <p14:tracePt t="4779" x="1973263" y="1912938"/>
          <p14:tracePt t="4787" x="1927225" y="1906588"/>
          <p14:tracePt t="4798" x="1874838" y="1906588"/>
          <p14:tracePt t="4815" x="1776413" y="1906588"/>
          <p14:tracePt t="4831" x="1671638" y="1906588"/>
          <p14:tracePt t="4848" x="1541463" y="1920875"/>
          <p14:tracePt t="4865" x="1423988" y="1939925"/>
          <p14:tracePt t="4881" x="1319213" y="1952625"/>
          <p14:tracePt t="4898" x="1227138" y="1952625"/>
          <p14:tracePt t="4914" x="1189038" y="1952625"/>
          <p14:tracePt t="4914" x="1182688" y="1952625"/>
          <p14:tracePt t="4931" x="1176338" y="1952625"/>
          <p14:tracePt t="4948" x="1176338" y="1946275"/>
          <p14:tracePt t="4965" x="1162050" y="1927225"/>
          <p14:tracePt t="4981" x="1155700" y="1887538"/>
          <p14:tracePt t="4998" x="1123950" y="1847850"/>
          <p14:tracePt t="5015" x="1077913" y="1803400"/>
          <p14:tracePt t="5031" x="1012825" y="1782763"/>
          <p14:tracePt t="5048" x="947738" y="1770063"/>
          <p14:tracePt t="5066" x="914400" y="1757363"/>
          <p14:tracePt t="5082" x="901700" y="1757363"/>
          <p14:tracePt t="5132" x="901700" y="1751013"/>
          <p14:tracePt t="5140" x="901700" y="1744663"/>
          <p14:tracePt t="5148" x="901700" y="1736725"/>
          <p14:tracePt t="5155" x="901700" y="1717675"/>
          <p14:tracePt t="5165" x="895350" y="1704975"/>
          <p14:tracePt t="5182" x="895350" y="1692275"/>
          <p14:tracePt t="5199" x="895350" y="1684338"/>
          <p14:tracePt t="5284" x="895350" y="1698625"/>
          <p14:tracePt t="5292" x="889000" y="1711325"/>
          <p14:tracePt t="5300" x="889000" y="1730375"/>
          <p14:tracePt t="5308" x="889000" y="1751013"/>
          <p14:tracePt t="5316" x="889000" y="1776413"/>
          <p14:tracePt t="5332" x="881063" y="1795463"/>
          <p14:tracePt t="5349" x="881063" y="1809750"/>
          <p14:tracePt t="5366" x="881063" y="1816100"/>
          <p14:tracePt t="5404" x="881063" y="1822450"/>
          <p14:tracePt t="5416" x="889000" y="1822450"/>
          <p14:tracePt t="5416" x="895350" y="1835150"/>
          <p14:tracePt t="5432" x="908050" y="1847850"/>
          <p14:tracePt t="5449" x="914400" y="1874838"/>
          <p14:tracePt t="5465" x="927100" y="1893888"/>
          <p14:tracePt t="5482" x="927100" y="1920875"/>
          <p14:tracePt t="5540" x="927100" y="1912938"/>
          <p14:tracePt t="5548" x="933450" y="1912938"/>
          <p14:tracePt t="5556" x="939800" y="1906588"/>
          <p14:tracePt t="5565" x="939800" y="1893888"/>
          <p14:tracePt t="5582" x="939800" y="1881188"/>
          <p14:tracePt t="5599" x="939800" y="1854200"/>
          <p14:tracePt t="5615" x="947738" y="1828800"/>
          <p14:tracePt t="5632" x="960438" y="1782763"/>
          <p14:tracePt t="5649" x="992188" y="1744663"/>
          <p14:tracePt t="5665" x="1044575" y="1677988"/>
          <p14:tracePt t="5682" x="1109663" y="1612900"/>
          <p14:tracePt t="5699" x="1214438" y="1547813"/>
          <p14:tracePt t="5715" x="1358900" y="1495425"/>
          <p14:tracePt t="5732" x="1593850" y="1449388"/>
          <p14:tracePt t="5749" x="1770063" y="1417638"/>
          <p14:tracePt t="5765" x="1973263" y="1411288"/>
          <p14:tracePt t="5782" x="2214563" y="1397000"/>
          <p14:tracePt t="5798" x="2397125" y="1377950"/>
          <p14:tracePt t="5815" x="2586038" y="1377950"/>
          <p14:tracePt t="5832" x="2776538" y="1377950"/>
          <p14:tracePt t="5849" x="2913063" y="1377950"/>
          <p14:tracePt t="5865" x="3070225" y="1377950"/>
          <p14:tracePt t="5882" x="3206750" y="1377950"/>
          <p14:tracePt t="5898" x="3344863" y="1384300"/>
          <p14:tracePt t="5915" x="3454400" y="1423988"/>
          <p14:tracePt t="5932" x="3663950" y="1508125"/>
          <p14:tracePt t="5949" x="3781425" y="1560513"/>
          <p14:tracePt t="5965" x="3860800" y="1600200"/>
          <p14:tracePt t="5982" x="3925888" y="1633538"/>
          <p14:tracePt t="5998" x="3963988" y="1665288"/>
          <p14:tracePt t="6016" x="3990975" y="1704975"/>
          <p14:tracePt t="6032" x="4003675" y="1724025"/>
          <p14:tracePt t="6049" x="4010025" y="1724025"/>
          <p14:tracePt t="6212" x="4003675" y="1717675"/>
          <p14:tracePt t="6220" x="4003675" y="1711325"/>
          <p14:tracePt t="6228" x="3997325" y="1704975"/>
          <p14:tracePt t="6236" x="3990975" y="1684338"/>
          <p14:tracePt t="6248" x="3984625" y="1665288"/>
          <p14:tracePt t="6265" x="3970338" y="1646238"/>
          <p14:tracePt t="6282" x="3957638" y="1633538"/>
          <p14:tracePt t="6298" x="3951288" y="1625600"/>
          <p14:tracePt t="6501" x="3944938" y="1625600"/>
          <p14:tracePt t="6509" x="3932238" y="1625600"/>
          <p14:tracePt t="6517" x="3911600" y="1619250"/>
          <p14:tracePt t="6525" x="3892550" y="1612900"/>
          <p14:tracePt t="6533" x="3814763" y="1612900"/>
          <p14:tracePt t="6533" x="3768725" y="1612900"/>
          <p14:tracePt t="6549" x="3651250" y="1612900"/>
          <p14:tracePt t="6566" x="3475038" y="1671638"/>
          <p14:tracePt t="6583" x="3298825" y="1744663"/>
          <p14:tracePt t="6599" x="3160713" y="1835150"/>
          <p14:tracePt t="6616" x="3082925" y="1906588"/>
          <p14:tracePt t="6633" x="3017838" y="1973263"/>
          <p14:tracePt t="6649" x="2997200" y="2017713"/>
          <p14:tracePt t="6666" x="2997200" y="2038350"/>
          <p14:tracePt t="6683" x="2997200" y="2057400"/>
          <p14:tracePt t="6699" x="2997200" y="2063750"/>
          <p14:tracePt t="6749" x="2997200" y="2057400"/>
          <p14:tracePt t="6765" x="3005138" y="2057400"/>
          <p14:tracePt t="6768" x="3005138" y="2051050"/>
          <p14:tracePt t="6829" x="3011488" y="2051050"/>
          <p14:tracePt t="6834" x="3017838" y="2044700"/>
          <p14:tracePt t="6842" x="3024188" y="2038350"/>
          <p14:tracePt t="6849" x="3070225" y="2032000"/>
          <p14:tracePt t="6866" x="3160713" y="2032000"/>
          <p14:tracePt t="6882" x="3240088" y="2032000"/>
          <p14:tracePt t="6899" x="3311525" y="2051050"/>
          <p14:tracePt t="6916" x="3363913" y="2109788"/>
          <p14:tracePt t="6933" x="3409950" y="2162175"/>
          <p14:tracePt t="6949" x="3409950" y="2187575"/>
          <p14:tracePt t="6966" x="3409950" y="2193925"/>
          <p14:tracePt t="7069" x="3403600" y="2193925"/>
          <p14:tracePt t="7085" x="3395663" y="2193925"/>
          <p14:tracePt t="7093" x="3395663" y="2187575"/>
          <p14:tracePt t="7100" x="3370263" y="2187575"/>
          <p14:tracePt t="7116" x="3336925" y="2193925"/>
          <p14:tracePt t="7132" x="3284538" y="2227263"/>
          <p14:tracePt t="7149" x="3154363" y="2332038"/>
          <p14:tracePt t="7166" x="3055938" y="2430463"/>
          <p14:tracePt t="7182" x="3011488" y="2508250"/>
          <p14:tracePt t="7199" x="3005138" y="2540000"/>
          <p14:tracePt t="7216" x="3005138" y="2547938"/>
          <p14:tracePt t="7277" x="3005138" y="2540000"/>
          <p14:tracePt t="7285" x="3011488" y="2533650"/>
          <p14:tracePt t="7293" x="3017838" y="2533650"/>
          <p14:tracePt t="7299" x="3030538" y="2527300"/>
          <p14:tracePt t="7316" x="3043238" y="2514600"/>
          <p14:tracePt t="7332" x="3055938" y="2514600"/>
          <p14:tracePt t="7349" x="3108325" y="2514600"/>
          <p14:tracePt t="7366" x="3160713" y="2533650"/>
          <p14:tracePt t="7382" x="3194050" y="2586038"/>
          <p14:tracePt t="7399" x="3240088" y="2625725"/>
          <p14:tracePt t="7416" x="3259138" y="2651125"/>
          <p14:tracePt t="7549" x="3259138" y="2644775"/>
          <p14:tracePt t="7885" x="3259138" y="2651125"/>
          <p14:tracePt t="7893" x="3240088" y="2665413"/>
          <p14:tracePt t="7901" x="3225800" y="2678113"/>
          <p14:tracePt t="7909" x="3200400" y="2709863"/>
          <p14:tracePt t="7916" x="3154363" y="2749550"/>
          <p14:tracePt t="7932" x="3122613" y="2801938"/>
          <p14:tracePt t="7949" x="3049588" y="2894013"/>
          <p14:tracePt t="7965" x="3017838" y="2971800"/>
          <p14:tracePt t="7982" x="2984500" y="3055938"/>
          <p14:tracePt t="7999" x="2971800" y="3116263"/>
          <p14:tracePt t="8015" x="2965450" y="3154363"/>
          <p14:tracePt t="8032" x="2965450" y="3160713"/>
          <p14:tracePt t="8101" x="2965450" y="3154363"/>
          <p14:tracePt t="8109" x="2978150" y="3148013"/>
          <p14:tracePt t="8117" x="2997200" y="3135313"/>
          <p14:tracePt t="8133" x="3005138" y="3128963"/>
          <p14:tracePt t="8133" x="3017838" y="3122613"/>
          <p14:tracePt t="8149" x="3049588" y="3108325"/>
          <p14:tracePt t="8165" x="3089275" y="3095625"/>
          <p14:tracePt t="8182" x="3141663" y="3076575"/>
          <p14:tracePt t="8199" x="3219450" y="3076575"/>
          <p14:tracePt t="8215" x="3292475" y="3076575"/>
          <p14:tracePt t="8232" x="3344863" y="3082925"/>
          <p14:tracePt t="8249" x="3376613" y="3116263"/>
          <p14:tracePt t="8265" x="3389313" y="3141663"/>
          <p14:tracePt t="8282" x="3389313" y="3160713"/>
          <p14:tracePt t="8299" x="3395663" y="3167063"/>
          <p14:tracePt t="9308" x="3389313" y="3167063"/>
          <p14:tracePt t="9316" x="3382963" y="3167063"/>
          <p14:tracePt t="9324" x="3376613" y="3175000"/>
          <p14:tracePt t="9332" x="3363913" y="3175000"/>
          <p14:tracePt t="9340" x="3357563" y="3181350"/>
          <p14:tracePt t="9347" x="3344863" y="3194050"/>
          <p14:tracePt t="9364" x="3324225" y="3200400"/>
          <p14:tracePt t="9381" x="3324225" y="3206750"/>
          <p14:tracePt t="9397" x="3311525" y="3219450"/>
          <p14:tracePt t="9414" x="3305175" y="3233738"/>
          <p14:tracePt t="9430" x="3305175" y="3240088"/>
          <p14:tracePt t="9447" x="3305175" y="3252788"/>
          <p14:tracePt t="9464" x="3298825" y="3259138"/>
          <p14:tracePt t="9480" x="3298825" y="3271838"/>
          <p14:tracePt t="9497" x="3292475" y="3292475"/>
          <p14:tracePt t="9514" x="3292475" y="3311525"/>
          <p14:tracePt t="9530" x="3292475" y="3330575"/>
          <p14:tracePt t="9547" x="3292475" y="3357563"/>
          <p14:tracePt t="9564" x="3278188" y="3382963"/>
          <p14:tracePt t="9580" x="3278188" y="3395663"/>
          <p14:tracePt t="9597" x="3271838" y="3395663"/>
          <p14:tracePt t="9614" x="3271838" y="3403600"/>
          <p14:tracePt t="9630" x="3271838" y="3409950"/>
          <p14:tracePt t="9668" x="3271838" y="3416300"/>
          <p14:tracePt t="9700" x="3271838" y="3422650"/>
          <p14:tracePt t="9740" x="3271838" y="3435350"/>
          <p14:tracePt t="9756" x="3271838" y="3441700"/>
          <p14:tracePt t="9764" x="3271838" y="3448050"/>
          <p14:tracePt t="9772" x="3265488" y="3454400"/>
          <p14:tracePt t="9780" x="3265488" y="3462338"/>
          <p14:tracePt t="9780" x="3265488" y="3494088"/>
          <p14:tracePt t="9797" x="3259138" y="3513138"/>
          <p14:tracePt t="9814" x="3240088" y="3546475"/>
          <p14:tracePt t="9830" x="3225800" y="3573463"/>
          <p14:tracePt t="9847" x="3206750" y="3586163"/>
          <p14:tracePt t="9864" x="3206750" y="3598863"/>
          <p14:tracePt t="10684" x="3200400" y="3598863"/>
          <p14:tracePt t="10692" x="3200400" y="3592513"/>
          <p14:tracePt t="10700" x="3194050" y="3592513"/>
          <p14:tracePt t="10708" x="3187700" y="3586163"/>
          <p14:tracePt t="10716" x="3175000" y="3546475"/>
          <p14:tracePt t="10730" x="3175000" y="3527425"/>
          <p14:tracePt t="10747" x="3175000" y="3506788"/>
          <p14:tracePt t="10763" x="3167063" y="3500438"/>
          <p14:tracePt t="10828" x="3175000" y="3500438"/>
          <p14:tracePt t="10860" x="3175000" y="3506788"/>
          <p14:tracePt t="10884" x="3175000" y="3513138"/>
          <p14:tracePt t="10964" x="3175000" y="3506788"/>
          <p14:tracePt t="10972" x="3175000" y="3487738"/>
          <p14:tracePt t="10980" x="3181350" y="3462338"/>
          <p14:tracePt t="10988" x="3181350" y="3409950"/>
          <p14:tracePt t="10997" x="3187700" y="3370263"/>
          <p14:tracePt t="11013" x="3187700" y="3324225"/>
          <p14:tracePt t="11030" x="3187700" y="3259138"/>
          <p14:tracePt t="11046" x="3187700" y="3187700"/>
          <p14:tracePt t="11063" x="3187700" y="3116263"/>
          <p14:tracePt t="11080" x="3187700" y="3036888"/>
          <p14:tracePt t="11097" x="3187700" y="2984500"/>
          <p14:tracePt t="11113" x="3187700" y="2946400"/>
          <p14:tracePt t="11130" x="3187700" y="2932113"/>
          <p14:tracePt t="11188" x="3187700" y="2938463"/>
          <p14:tracePt t="11196" x="3181350" y="2938463"/>
          <p14:tracePt t="11204" x="3181350" y="2946400"/>
          <p14:tracePt t="11212" x="3181350" y="2965450"/>
          <p14:tracePt t="11220" x="3181350" y="3011488"/>
          <p14:tracePt t="11230" x="3181350" y="3082925"/>
          <p14:tracePt t="11246" x="3181350" y="3135313"/>
          <p14:tracePt t="11263" x="3181350" y="3206750"/>
          <p14:tracePt t="11280" x="3181350" y="3278188"/>
          <p14:tracePt t="11296" x="3181350" y="3376613"/>
          <p14:tracePt t="11313" x="3181350" y="3481388"/>
          <p14:tracePt t="11330" x="3181350" y="3611563"/>
          <p14:tracePt t="11346" x="3181350" y="3729038"/>
          <p14:tracePt t="11363" x="3181350" y="3846513"/>
          <p14:tracePt t="11380" x="3181350" y="4003675"/>
          <p14:tracePt t="11396" x="3181350" y="4108450"/>
          <p14:tracePt t="11413" x="3181350" y="4206875"/>
          <p14:tracePt t="11430" x="3181350" y="4318000"/>
          <p14:tracePt t="11446" x="3181350" y="4402138"/>
          <p14:tracePt t="11463" x="3181350" y="4479925"/>
          <p14:tracePt t="11480" x="3181350" y="4565650"/>
          <p14:tracePt t="11496" x="3181350" y="4643438"/>
          <p14:tracePt t="11513" x="3181350" y="4729163"/>
          <p14:tracePt t="11530" x="3181350" y="4819650"/>
          <p14:tracePt t="11546" x="3181350" y="4911725"/>
          <p14:tracePt t="11563" x="3187700" y="5010150"/>
          <p14:tracePt t="11580" x="3187700" y="5106988"/>
          <p14:tracePt t="11596" x="3187700" y="5121275"/>
          <p14:tracePt t="11613" x="3187700" y="5127625"/>
          <p14:tracePt t="11676" x="3181350" y="5127625"/>
          <p14:tracePt t="11684" x="3175000" y="5121275"/>
          <p14:tracePt t="11686" x="3175000" y="5113338"/>
          <p14:tracePt t="11696" x="3175000" y="5081588"/>
          <p14:tracePt t="11713" x="3175000" y="5075238"/>
          <p14:tracePt t="12028" x="3167063" y="5075238"/>
          <p14:tracePt t="12036" x="3160713" y="5087938"/>
          <p14:tracePt t="12044" x="3160713" y="5106988"/>
          <p14:tracePt t="12049" x="3160713" y="5140325"/>
          <p14:tracePt t="12063" x="3148013" y="5159375"/>
          <p14:tracePt t="12080" x="3148013" y="5165725"/>
          <p14:tracePt t="12096" x="3141663" y="5186363"/>
          <p14:tracePt t="12113" x="3141663" y="5218113"/>
          <p14:tracePt t="12129" x="3135313" y="5264150"/>
          <p14:tracePt t="12146" x="3135313" y="5335588"/>
          <p14:tracePt t="12163" x="3135313" y="5427663"/>
          <p14:tracePt t="12179" x="3141663" y="5597525"/>
          <p14:tracePt t="12196" x="3148013" y="5715000"/>
          <p14:tracePt t="12213" x="3148013" y="5845175"/>
          <p14:tracePt t="12229" x="3154363" y="5962650"/>
          <p14:tracePt t="12246" x="3160713" y="6067425"/>
          <p14:tracePt t="12263" x="3160713" y="6126163"/>
          <p14:tracePt t="12279" x="3160713" y="6165850"/>
          <p14:tracePt t="12296" x="3160713" y="6197600"/>
          <p14:tracePt t="12313" x="3160713" y="6211888"/>
          <p14:tracePt t="12329" x="3160713" y="6218238"/>
          <p14:tracePt t="12420" x="3154363" y="6218238"/>
          <p14:tracePt t="12436" x="3148013" y="6218238"/>
          <p14:tracePt t="12452" x="3141663" y="6218238"/>
          <p14:tracePt t="12532" x="3148013" y="6218238"/>
          <p14:tracePt t="12540" x="3154363" y="6218238"/>
          <p14:tracePt t="12547" x="3181350" y="6218238"/>
          <p14:tracePt t="12563" x="3213100" y="6218238"/>
          <p14:tracePt t="12579" x="3271838" y="6218238"/>
          <p14:tracePt t="12596" x="3298825" y="6218238"/>
          <p14:tracePt t="12613" x="3317875" y="6218238"/>
          <p14:tracePt t="12629" x="3330575" y="6218238"/>
          <p14:tracePt t="12646" x="3336925" y="6218238"/>
          <p14:tracePt t="12716" x="3336925" y="6211888"/>
          <p14:tracePt t="12724" x="3330575" y="6211888"/>
          <p14:tracePt t="12732" x="3324225" y="6211888"/>
          <p14:tracePt t="12746" x="3311525" y="6211888"/>
          <p14:tracePt t="12762" x="3298825" y="6211888"/>
          <p14:tracePt t="12779" x="3284538" y="6211888"/>
          <p14:tracePt t="12844" x="3284538" y="6205538"/>
          <p14:tracePt t="12860" x="3284538" y="6197600"/>
          <p14:tracePt t="12868" x="3292475" y="6191250"/>
          <p14:tracePt t="12881" x="3298825" y="6178550"/>
          <p14:tracePt t="12881" x="3336925" y="6126163"/>
          <p14:tracePt t="12896" x="3376613" y="6067425"/>
          <p14:tracePt t="12913" x="3395663" y="6021388"/>
          <p14:tracePt t="12929" x="3395663" y="5956300"/>
          <p14:tracePt t="12946" x="3395663" y="5884863"/>
          <p14:tracePt t="12962" x="3382963" y="5819775"/>
          <p14:tracePt t="12979" x="3370263" y="5786438"/>
          <p14:tracePt t="12996" x="3344863" y="5754688"/>
          <p14:tracePt t="13012" x="3336925" y="5740400"/>
          <p14:tracePt t="13029" x="3330575" y="5734050"/>
          <p14:tracePt t="13076" x="3330575" y="5727700"/>
          <p14:tracePt t="13092" x="3336925" y="5715000"/>
          <p14:tracePt t="13100" x="3344863" y="5715000"/>
          <p14:tracePt t="13100" x="3351213" y="5702300"/>
          <p14:tracePt t="13112" x="3363913" y="5681663"/>
          <p14:tracePt t="13129" x="3370263" y="5649913"/>
          <p14:tracePt t="13146" x="3376613" y="5637213"/>
          <p14:tracePt t="13162" x="3370263" y="5622925"/>
          <p14:tracePt t="13179" x="3363913" y="5603875"/>
          <p14:tracePt t="13196" x="3317875" y="5564188"/>
          <p14:tracePt t="13212" x="3292475" y="5551488"/>
          <p14:tracePt t="13229" x="3284538" y="5545138"/>
          <p14:tracePt t="13246" x="3278188" y="5538788"/>
          <p14:tracePt t="13262" x="3278188" y="5526088"/>
          <p14:tracePt t="13279" x="3278188" y="5499100"/>
          <p14:tracePt t="13296" x="3284538" y="5440363"/>
          <p14:tracePt t="13312" x="3292475" y="5394325"/>
          <p14:tracePt t="13329" x="3292475" y="5349875"/>
          <p14:tracePt t="13346" x="3292475" y="5303838"/>
          <p14:tracePt t="13362" x="3292475" y="5257800"/>
          <p14:tracePt t="13379" x="3284538" y="5232400"/>
          <p14:tracePt t="13396" x="3278188" y="5218113"/>
          <p14:tracePt t="13412" x="3265488" y="5211763"/>
          <p14:tracePt t="13476" x="3265488" y="5199063"/>
          <p14:tracePt t="13484" x="3265488" y="5192713"/>
          <p14:tracePt t="13498" x="3278188" y="5180013"/>
          <p14:tracePt t="13498" x="3278188" y="5153025"/>
          <p14:tracePt t="13512" x="3298825" y="5121275"/>
          <p14:tracePt t="13529" x="3298825" y="5100638"/>
          <p14:tracePt t="13546" x="3298825" y="5087938"/>
          <p14:tracePt t="13562" x="3298825" y="5081588"/>
          <p14:tracePt t="16522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Reading Input -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636986"/>
          </a:xfrm>
        </p:spPr>
        <p:txBody>
          <a:bodyPr/>
          <a:lstStyle/>
          <a:p>
            <a:r>
              <a:rPr lang="en-US" dirty="0" smtClean="0"/>
              <a:t>To construct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r>
              <a:rPr lang="en-US" dirty="0" smtClean="0"/>
              <a:t> object:</a:t>
            </a:r>
          </a:p>
          <a:p>
            <a:pPr lvl="1">
              <a:buNone/>
            </a:pP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 in = new Scanner(System.in);</a:t>
            </a:r>
          </a:p>
          <a:p>
            <a:endParaRPr lang="en-US" dirty="0" smtClean="0"/>
          </a:p>
          <a:p>
            <a:r>
              <a:rPr lang="en-US" dirty="0" smtClean="0"/>
              <a:t>Use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r>
              <a:rPr lang="en-US" dirty="0" smtClean="0"/>
              <a:t>'s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nextInt</a:t>
            </a:r>
            <a:r>
              <a:rPr lang="en-US" dirty="0" smtClean="0"/>
              <a:t> method to read an integer value:</a:t>
            </a:r>
          </a:p>
          <a:p>
            <a:pPr lvl="1">
              <a:buNone/>
            </a:pP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System.out.print("Please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enter the number of bottles: ");</a:t>
            </a:r>
          </a:p>
          <a:p>
            <a:pPr lvl="1">
              <a:buNone/>
            </a:pP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bottles =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in.nextInt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</a:t>
            </a:r>
          </a:p>
          <a:p>
            <a:endParaRPr lang="en-US" dirty="0" smtClean="0"/>
          </a:p>
          <a:p>
            <a:r>
              <a:rPr lang="en-US" dirty="0" smtClean="0"/>
              <a:t>When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nextInt</a:t>
            </a:r>
            <a:r>
              <a:rPr lang="en-US" dirty="0" smtClean="0"/>
              <a:t> method is called, </a:t>
            </a:r>
          </a:p>
          <a:p>
            <a:pPr lvl="1"/>
            <a:r>
              <a:rPr lang="en-US" dirty="0" smtClean="0"/>
              <a:t>The program waits until the user types a number and presses the Enter key;</a:t>
            </a:r>
          </a:p>
          <a:p>
            <a:pPr lvl="1"/>
            <a:r>
              <a:rPr lang="en-US" dirty="0" smtClean="0"/>
              <a:t>After the user supplies the input, the number is placed into the bottles variable;</a:t>
            </a:r>
          </a:p>
          <a:p>
            <a:pPr lvl="1"/>
            <a:r>
              <a:rPr lang="en-US" dirty="0" smtClean="0"/>
              <a:t>The program continues.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488"/>
    </mc:Choice>
    <mc:Fallback xmlns="">
      <p:transition spd="slow" advTm="74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32" x="6178550" y="1776413"/>
          <p14:tracePt t="1828" x="6184900" y="1770063"/>
          <p14:tracePt t="1836" x="6184900" y="1763713"/>
          <p14:tracePt t="1844" x="6184900" y="1757363"/>
          <p14:tracePt t="1852" x="6184900" y="1730375"/>
          <p14:tracePt t="1868" x="6184900" y="1698625"/>
          <p14:tracePt t="1884" x="6184900" y="1684338"/>
          <p14:tracePt t="1900" x="6184900" y="1658938"/>
          <p14:tracePt t="1911" x="6172200" y="1646238"/>
          <p14:tracePt t="1932" x="6153150" y="1633538"/>
          <p14:tracePt t="1948" x="6138863" y="1612900"/>
          <p14:tracePt t="1964" x="6100763" y="1593850"/>
          <p14:tracePt t="1980" x="6048375" y="1593850"/>
          <p14:tracePt t="1996" x="5983288" y="1593850"/>
          <p14:tracePt t="2012" x="5910263" y="1593850"/>
          <p14:tracePt t="2028" x="5807075" y="1606550"/>
          <p14:tracePt t="2052" x="5740400" y="1633538"/>
          <p14:tracePt t="2061" x="5681663" y="1677988"/>
          <p14:tracePt t="2084" x="5616575" y="1730375"/>
          <p14:tracePt t="2100" x="5570538" y="1789113"/>
          <p14:tracePt t="2115" x="5526088" y="1847850"/>
          <p14:tracePt t="2128" x="5511800" y="1906588"/>
          <p14:tracePt t="2144" x="5511800" y="1952625"/>
          <p14:tracePt t="2161" x="5519738" y="1973263"/>
          <p14:tracePt t="2178" x="5526088" y="1973263"/>
          <p14:tracePt t="2356" x="5519738" y="1979613"/>
          <p14:tracePt t="2364" x="5505450" y="1979613"/>
          <p14:tracePt t="2372" x="5480050" y="1979613"/>
          <p14:tracePt t="2379" x="5381625" y="1979613"/>
          <p14:tracePt t="2394" x="5264150" y="1979613"/>
          <p14:tracePt t="2411" x="5035550" y="1979613"/>
          <p14:tracePt t="2428" x="4467225" y="1979613"/>
          <p14:tracePt t="2444" x="4056063" y="1979613"/>
          <p14:tracePt t="2461" x="3663950" y="1979613"/>
          <p14:tracePt t="2478" x="3311525" y="1979613"/>
          <p14:tracePt t="2494" x="3043238" y="1979613"/>
          <p14:tracePt t="2511" x="2841625" y="1979613"/>
          <p14:tracePt t="2528" x="2684463" y="1979613"/>
          <p14:tracePt t="2544" x="2520950" y="1979613"/>
          <p14:tracePt t="2561" x="2403475" y="1985963"/>
          <p14:tracePt t="2578" x="2311400" y="1985963"/>
          <p14:tracePt t="2594" x="2201863" y="1992313"/>
          <p14:tracePt t="2611" x="2135188" y="1992313"/>
          <p14:tracePt t="2628" x="1985963" y="1992313"/>
          <p14:tracePt t="2644" x="1862138" y="1992313"/>
          <p14:tracePt t="2661" x="1736725" y="1992313"/>
          <p14:tracePt t="2678" x="1600200" y="1992313"/>
          <p14:tracePt t="2694" x="1495425" y="1992313"/>
          <p14:tracePt t="2711" x="1397000" y="1992313"/>
          <p14:tracePt t="2728" x="1312863" y="1992313"/>
          <p14:tracePt t="2744" x="1247775" y="1985963"/>
          <p14:tracePt t="2761" x="1214438" y="1979613"/>
          <p14:tracePt t="2778" x="1208088" y="1973263"/>
          <p14:tracePt t="2820" x="1214438" y="1965325"/>
          <p14:tracePt t="2828" x="1220788" y="1952625"/>
          <p14:tracePt t="2836" x="1260475" y="1927225"/>
          <p14:tracePt t="2845" x="1306513" y="1906588"/>
          <p14:tracePt t="2861" x="1352550" y="1893888"/>
          <p14:tracePt t="2878" x="1430338" y="1881188"/>
          <p14:tracePt t="2894" x="1528763" y="1881188"/>
          <p14:tracePt t="2911" x="1612900" y="1881188"/>
          <p14:tracePt t="2928" x="1704975" y="1881188"/>
          <p14:tracePt t="2944" x="1763713" y="1881188"/>
          <p14:tracePt t="2961" x="1782763" y="1881188"/>
          <p14:tracePt t="3036" x="1770063" y="1874838"/>
          <p14:tracePt t="3039" x="1763713" y="1874838"/>
          <p14:tracePt t="3045" x="1692275" y="1847850"/>
          <p14:tracePt t="3061" x="1581150" y="1822450"/>
          <p14:tracePt t="3078" x="1482725" y="1809750"/>
          <p14:tracePt t="3094" x="1325563" y="1789113"/>
          <p14:tracePt t="3111" x="1136650" y="1782763"/>
          <p14:tracePt t="3127" x="973138" y="1763713"/>
          <p14:tracePt t="3144" x="862013" y="1751013"/>
          <p14:tracePt t="3161" x="796925" y="1751013"/>
          <p14:tracePt t="3178" x="790575" y="1751013"/>
          <p14:tracePt t="3316" x="803275" y="1751013"/>
          <p14:tracePt t="3328" x="822325" y="1751013"/>
          <p14:tracePt t="3332" x="881063" y="1751013"/>
          <p14:tracePt t="3344" x="979488" y="1751013"/>
          <p14:tracePt t="3361" x="1117600" y="1751013"/>
          <p14:tracePt t="3377" x="1390650" y="1763713"/>
          <p14:tracePt t="3394" x="1744663" y="1763713"/>
          <p14:tracePt t="3411" x="2135188" y="1763713"/>
          <p14:tracePt t="3427" x="2547938" y="1763713"/>
          <p14:tracePt t="3427" x="2743200" y="1763713"/>
          <p14:tracePt t="3444" x="3148013" y="1763713"/>
          <p14:tracePt t="3461" x="3540125" y="1763713"/>
          <p14:tracePt t="3477" x="3879850" y="1763713"/>
          <p14:tracePt t="3494" x="4095750" y="1763713"/>
          <p14:tracePt t="3511" x="4238625" y="1763713"/>
          <p14:tracePt t="3527" x="4297363" y="1763713"/>
          <p14:tracePt t="4556" x="4284663" y="1763713"/>
          <p14:tracePt t="4580" x="4278313" y="1763713"/>
          <p14:tracePt t="4596" x="4271963" y="1770063"/>
          <p14:tracePt t="4604" x="4251325" y="1770063"/>
          <p14:tracePt t="4613" x="4238625" y="1770063"/>
          <p14:tracePt t="4627" x="4192588" y="1770063"/>
          <p14:tracePt t="4644" x="4108450" y="1782763"/>
          <p14:tracePt t="4660" x="4037013" y="1789113"/>
          <p14:tracePt t="4677" x="3963988" y="1803400"/>
          <p14:tracePt t="4694" x="3886200" y="1809750"/>
          <p14:tracePt t="4710" x="3787775" y="1822450"/>
          <p14:tracePt t="4727" x="3651250" y="1847850"/>
          <p14:tracePt t="4743" x="3521075" y="1868488"/>
          <p14:tracePt t="4760" x="3395663" y="1900238"/>
          <p14:tracePt t="4777" x="3271838" y="1912938"/>
          <p14:tracePt t="4793" x="3141663" y="1920875"/>
          <p14:tracePt t="4810" x="3043238" y="1920875"/>
          <p14:tracePt t="4827" x="2913063" y="1920875"/>
          <p14:tracePt t="4843" x="2644775" y="1920875"/>
          <p14:tracePt t="4861" x="2384425" y="1920875"/>
          <p14:tracePt t="4877" x="2038350" y="1893888"/>
          <p14:tracePt t="4894" x="1782763" y="1887538"/>
          <p14:tracePt t="4910" x="1612900" y="1887538"/>
          <p14:tracePt t="4927" x="1495425" y="1887538"/>
          <p14:tracePt t="4943" x="1411288" y="1887538"/>
          <p14:tracePt t="4960" x="1365250" y="1887538"/>
          <p14:tracePt t="4977" x="1346200" y="1887538"/>
          <p14:tracePt t="4994" x="1331913" y="1893888"/>
          <p14:tracePt t="5045" x="1325563" y="1893888"/>
          <p14:tracePt t="5157" x="1331913" y="1893888"/>
          <p14:tracePt t="5165" x="1352550" y="1893888"/>
          <p14:tracePt t="5173" x="1411288" y="1893888"/>
          <p14:tracePt t="5194" x="1455738" y="1893888"/>
          <p14:tracePt t="5195" x="1560513" y="1881188"/>
          <p14:tracePt t="5211" x="1665288" y="1881188"/>
          <p14:tracePt t="5228" x="1730375" y="1881188"/>
          <p14:tracePt t="5244" x="1744663" y="1881188"/>
          <p14:tracePt t="5301" x="1730375" y="1881188"/>
          <p14:tracePt t="5309" x="1704975" y="1881188"/>
          <p14:tracePt t="5317" x="1606550" y="1868488"/>
          <p14:tracePt t="5328" x="1482725" y="1862138"/>
          <p14:tracePt t="5344" x="1306513" y="1847850"/>
          <p14:tracePt t="5361" x="1109663" y="1841500"/>
          <p14:tracePt t="5378" x="947738" y="1822450"/>
          <p14:tracePt t="5394" x="809625" y="1795463"/>
          <p14:tracePt t="5411" x="769938" y="1795463"/>
          <p14:tracePt t="5461" x="784225" y="1795463"/>
          <p14:tracePt t="5469" x="803275" y="1795463"/>
          <p14:tracePt t="5477" x="849313" y="1795463"/>
          <p14:tracePt t="5482" x="992188" y="1803400"/>
          <p14:tracePt t="5494" x="1220788" y="1822450"/>
          <p14:tracePt t="5511" x="1658938" y="1868488"/>
          <p14:tracePt t="5528" x="2220913" y="1912938"/>
          <p14:tracePt t="5544" x="2913063" y="1952625"/>
          <p14:tracePt t="5561" x="3454400" y="1992313"/>
          <p14:tracePt t="5578" x="3827463" y="1992313"/>
          <p14:tracePt t="5594" x="3970338" y="1998663"/>
          <p14:tracePt t="5611" x="3990975" y="1998663"/>
          <p14:tracePt t="5628" x="3984625" y="1998663"/>
          <p14:tracePt t="5644" x="3951288" y="1992313"/>
          <p14:tracePt t="5661" x="3592513" y="1939925"/>
          <p14:tracePt t="5677" x="3206750" y="1906588"/>
          <p14:tracePt t="5694" x="2665413" y="1847850"/>
          <p14:tracePt t="5711" x="2070100" y="1803400"/>
          <p14:tracePt t="5727" x="1404938" y="1751013"/>
          <p14:tracePt t="5744" x="914400" y="1717675"/>
          <p14:tracePt t="5761" x="515938" y="1692275"/>
          <p14:tracePt t="5777" x="333375" y="1692275"/>
          <p14:tracePt t="5794" x="293688" y="1692275"/>
          <p14:tracePt t="5917" x="300038" y="1692275"/>
          <p14:tracePt t="5925" x="312738" y="1692275"/>
          <p14:tracePt t="5933" x="365125" y="1692275"/>
          <p14:tracePt t="5944" x="417513" y="1698625"/>
          <p14:tracePt t="5961" x="450850" y="1704975"/>
          <p14:tracePt t="5977" x="463550" y="1704975"/>
          <p14:tracePt t="5994" x="469900" y="1704975"/>
          <p14:tracePt t="6133" x="482600" y="1704975"/>
          <p14:tracePt t="6141" x="515938" y="1704975"/>
          <p14:tracePt t="6161" x="652463" y="1704975"/>
          <p14:tracePt t="6161" x="849313" y="1704975"/>
          <p14:tracePt t="6177" x="1208088" y="1711325"/>
          <p14:tracePt t="6194" x="1581150" y="1711325"/>
          <p14:tracePt t="6211" x="1979613" y="1730375"/>
          <p14:tracePt t="6227" x="2409825" y="1744663"/>
          <p14:tracePt t="6244" x="2854325" y="1757363"/>
          <p14:tracePt t="6261" x="3487738" y="1776413"/>
          <p14:tracePt t="6277" x="3873500" y="1776413"/>
          <p14:tracePt t="6294" x="4160838" y="1776413"/>
          <p14:tracePt t="6311" x="4337050" y="1776413"/>
          <p14:tracePt t="6327" x="4441825" y="1776413"/>
          <p14:tracePt t="6344" x="4513263" y="1776413"/>
          <p14:tracePt t="6360" x="4532313" y="1776413"/>
          <p14:tracePt t="6377" x="4538663" y="1776413"/>
          <p14:tracePt t="6861" x="4546600" y="1782763"/>
          <p14:tracePt t="6869" x="4578350" y="1789113"/>
          <p14:tracePt t="6877" x="4624388" y="1795463"/>
          <p14:tracePt t="6878" x="4716463" y="1841500"/>
          <p14:tracePt t="6894" x="4819650" y="1868488"/>
          <p14:tracePt t="6911" x="4930775" y="1887538"/>
          <p14:tracePt t="6927" x="5075238" y="1920875"/>
          <p14:tracePt t="6944" x="5205413" y="1933575"/>
          <p14:tracePt t="6960" x="5322888" y="1946275"/>
          <p14:tracePt t="6977" x="5434013" y="1946275"/>
          <p14:tracePt t="6994" x="5526088" y="1946275"/>
          <p14:tracePt t="7011" x="5597525" y="1939925"/>
          <p14:tracePt t="7027" x="5630863" y="1933575"/>
          <p14:tracePt t="7044" x="5656263" y="1927225"/>
          <p14:tracePt t="7060" x="5675313" y="1920875"/>
          <p14:tracePt t="7077" x="5681663" y="1912938"/>
          <p14:tracePt t="7094" x="5689600" y="1906588"/>
          <p14:tracePt t="7110" x="5702300" y="1887538"/>
          <p14:tracePt t="7127" x="5727700" y="1874838"/>
          <p14:tracePt t="7144" x="5740400" y="1862138"/>
          <p14:tracePt t="7160" x="5767388" y="1847850"/>
          <p14:tracePt t="7177" x="5773738" y="1841500"/>
          <p14:tracePt t="7193" x="5780088" y="1841500"/>
          <p14:tracePt t="8357" x="5773738" y="1841500"/>
          <p14:tracePt t="8373" x="5767388" y="1841500"/>
          <p14:tracePt t="8653" x="5767388" y="1835150"/>
          <p14:tracePt t="8677" x="5761038" y="1828800"/>
          <p14:tracePt t="8709" x="5761038" y="1822450"/>
          <p14:tracePt t="8725" x="5761038" y="1816100"/>
          <p14:tracePt t="8741" x="5761038" y="1809750"/>
          <p14:tracePt t="8741" x="5761038" y="1803400"/>
          <p14:tracePt t="8757" x="5761038" y="1795463"/>
          <p14:tracePt t="8773" x="5761038" y="1789113"/>
          <p14:tracePt t="8781" x="5761038" y="1782763"/>
          <p14:tracePt t="8797" x="5761038" y="1776413"/>
          <p14:tracePt t="8821" x="5761038" y="1770063"/>
          <p14:tracePt t="9636" x="5748338" y="1770063"/>
          <p14:tracePt t="9644" x="5727700" y="1770063"/>
          <p14:tracePt t="9652" x="5695950" y="1770063"/>
          <p14:tracePt t="9660" x="5643563" y="1770063"/>
          <p14:tracePt t="9668" x="5591175" y="1770063"/>
          <p14:tracePt t="9675" x="5414963" y="1776413"/>
          <p14:tracePt t="9675" x="5270500" y="1782763"/>
          <p14:tracePt t="9692" x="4892675" y="1803400"/>
          <p14:tracePt t="9708" x="4435475" y="1835150"/>
          <p14:tracePt t="9725" x="3886200" y="1847850"/>
          <p14:tracePt t="9742" x="3403600" y="1862138"/>
          <p14:tracePt t="9758" x="2959100" y="1862138"/>
          <p14:tracePt t="9775" x="2619375" y="1868488"/>
          <p14:tracePt t="9791" x="2443163" y="1868488"/>
          <p14:tracePt t="9809" x="2338388" y="1868488"/>
          <p14:tracePt t="9825" x="2305050" y="1868488"/>
          <p14:tracePt t="9842" x="2292350" y="1868488"/>
          <p14:tracePt t="9940" x="2305050" y="1854200"/>
          <p14:tracePt t="9948" x="2319338" y="1847850"/>
          <p14:tracePt t="9956" x="2332038" y="1841500"/>
          <p14:tracePt t="9964" x="2378075" y="1822450"/>
          <p14:tracePt t="9975" x="2422525" y="1789113"/>
          <p14:tracePt t="9992" x="2489200" y="1782763"/>
          <p14:tracePt t="10008" x="2514600" y="1763713"/>
          <p14:tracePt t="10025" x="2527300" y="1763713"/>
          <p14:tracePt t="10228" x="2527300" y="1770063"/>
          <p14:tracePt t="10244" x="2520950" y="1776413"/>
          <p14:tracePt t="10268" x="2527300" y="1776413"/>
          <p14:tracePt t="10276" x="2540000" y="1776413"/>
          <p14:tracePt t="10284" x="2554288" y="1776413"/>
          <p14:tracePt t="10292" x="2606675" y="1789113"/>
          <p14:tracePt t="10308" x="2644775" y="1789113"/>
          <p14:tracePt t="10325" x="2678113" y="1782763"/>
          <p14:tracePt t="10341" x="2736850" y="1782763"/>
          <p14:tracePt t="10358" x="2782888" y="1763713"/>
          <p14:tracePt t="10375" x="2820988" y="1757363"/>
          <p14:tracePt t="10391" x="2867025" y="1736725"/>
          <p14:tracePt t="10408" x="2894013" y="1717675"/>
          <p14:tracePt t="10425" x="2919413" y="1698625"/>
          <p14:tracePt t="10441" x="2932113" y="1671638"/>
          <p14:tracePt t="10458" x="2952750" y="1652588"/>
          <p14:tracePt t="10475" x="2952750" y="1625600"/>
          <p14:tracePt t="10491" x="2946400" y="1574800"/>
          <p14:tracePt t="10508" x="2913063" y="1528763"/>
          <p14:tracePt t="10524" x="2873375" y="1476375"/>
          <p14:tracePt t="10541" x="2820988" y="1436688"/>
          <p14:tracePt t="10558" x="2768600" y="1404938"/>
          <p14:tracePt t="10574" x="2697163" y="1390650"/>
          <p14:tracePt t="10591" x="2613025" y="1384300"/>
          <p14:tracePt t="10608" x="2527300" y="1384300"/>
          <p14:tracePt t="10624" x="2436813" y="1384300"/>
          <p14:tracePt t="10641" x="2378075" y="1384300"/>
          <p14:tracePt t="10658" x="2319338" y="1384300"/>
          <p14:tracePt t="10675" x="2292350" y="1397000"/>
          <p14:tracePt t="10691" x="2260600" y="1430338"/>
          <p14:tracePt t="10708" x="2233613" y="1463675"/>
          <p14:tracePt t="10724" x="2233613" y="1508125"/>
          <p14:tracePt t="10741" x="2233613" y="1566863"/>
          <p14:tracePt t="10758" x="2246313" y="1625600"/>
          <p14:tracePt t="10774" x="2292350" y="1677988"/>
          <p14:tracePt t="10791" x="2351088" y="1717675"/>
          <p14:tracePt t="10808" x="2416175" y="1763713"/>
          <p14:tracePt t="10824" x="2481263" y="1782763"/>
          <p14:tracePt t="10841" x="2566988" y="1789113"/>
          <p14:tracePt t="10858" x="2659063" y="1789113"/>
          <p14:tracePt t="10874" x="2736850" y="1789113"/>
          <p14:tracePt t="10891" x="2814638" y="1770063"/>
          <p14:tracePt t="10908" x="2847975" y="1744663"/>
          <p14:tracePt t="10924" x="2873375" y="1717675"/>
          <p14:tracePt t="10941" x="2887663" y="1692275"/>
          <p14:tracePt t="10958" x="2894013" y="1677988"/>
          <p14:tracePt t="10974" x="2887663" y="1677988"/>
          <p14:tracePt t="11772" x="2887663" y="1684338"/>
          <p14:tracePt t="11780" x="2879725" y="1684338"/>
          <p14:tracePt t="11796" x="2873375" y="1684338"/>
          <p14:tracePt t="11804" x="2873375" y="1692275"/>
          <p14:tracePt t="11812" x="2860675" y="1698625"/>
          <p14:tracePt t="11824" x="2847975" y="1704975"/>
          <p14:tracePt t="11841" x="2820988" y="1717675"/>
          <p14:tracePt t="11857" x="2795588" y="1736725"/>
          <p14:tracePt t="11874" x="2776538" y="1751013"/>
          <p14:tracePt t="11891" x="2755900" y="1763713"/>
          <p14:tracePt t="11907" x="2736850" y="1776413"/>
          <p14:tracePt t="11924" x="2730500" y="1782763"/>
          <p14:tracePt t="11941" x="2717800" y="1789113"/>
          <p14:tracePt t="11957" x="2709863" y="1795463"/>
          <p14:tracePt t="11974" x="2703513" y="1809750"/>
          <p14:tracePt t="11991" x="2697163" y="1822450"/>
          <p14:tracePt t="12007" x="2690813" y="1828800"/>
          <p14:tracePt t="12024" x="2678113" y="1847850"/>
          <p14:tracePt t="12041" x="2678113" y="1862138"/>
          <p14:tracePt t="12057" x="2665413" y="1874838"/>
          <p14:tracePt t="12074" x="2665413" y="1881188"/>
          <p14:tracePt t="12884" x="2665413" y="1887538"/>
          <p14:tracePt t="12892" x="2651125" y="1900238"/>
          <p14:tracePt t="12900" x="2625725" y="1920875"/>
          <p14:tracePt t="12907" x="2514600" y="2044700"/>
          <p14:tracePt t="12924" x="2430463" y="2135188"/>
          <p14:tracePt t="12941" x="2344738" y="2227263"/>
          <p14:tracePt t="12957" x="2279650" y="2319338"/>
          <p14:tracePt t="12974" x="2181225" y="2409825"/>
          <p14:tracePt t="12990" x="2097088" y="2508250"/>
          <p14:tracePt t="13007" x="2011363" y="2613025"/>
          <p14:tracePt t="13024" x="1912938" y="2724150"/>
          <p14:tracePt t="13040" x="1822450" y="2827338"/>
          <p14:tracePt t="13057" x="1736725" y="2925763"/>
          <p14:tracePt t="13074" x="1652588" y="3017838"/>
          <p14:tracePt t="13090" x="1566863" y="3101975"/>
          <p14:tracePt t="13107" x="1423988" y="3194050"/>
          <p14:tracePt t="13124" x="1346200" y="3278188"/>
          <p14:tracePt t="13140" x="1266825" y="3351213"/>
          <p14:tracePt t="13157" x="1189038" y="3435350"/>
          <p14:tracePt t="13174" x="1103313" y="3521075"/>
          <p14:tracePt t="13190" x="1019175" y="3611563"/>
          <p14:tracePt t="13207" x="954088" y="3676650"/>
          <p14:tracePt t="13224" x="889000" y="3729038"/>
          <p14:tracePt t="13240" x="842963" y="3768725"/>
          <p14:tracePt t="13257" x="815975" y="3768725"/>
          <p14:tracePt t="13273" x="796925" y="3768725"/>
          <p14:tracePt t="13290" x="777875" y="3768725"/>
          <p14:tracePt t="13307" x="731838" y="3768725"/>
          <p14:tracePt t="13323" x="660400" y="3768725"/>
          <p14:tracePt t="13340" x="627063" y="3768725"/>
          <p14:tracePt t="13357" x="614363" y="3768725"/>
          <p14:tracePt t="13532" x="620713" y="3768725"/>
          <p14:tracePt t="13540" x="627063" y="3768725"/>
          <p14:tracePt t="13540" x="633413" y="3768725"/>
          <p14:tracePt t="13557" x="660400" y="3768725"/>
          <p14:tracePt t="13573" x="704850" y="3768725"/>
          <p14:tracePt t="13590" x="763588" y="3768725"/>
          <p14:tracePt t="13607" x="842963" y="3768725"/>
          <p14:tracePt t="13623" x="960438" y="3768725"/>
          <p14:tracePt t="13640" x="1117600" y="3768725"/>
          <p14:tracePt t="13657" x="1300163" y="3768725"/>
          <p14:tracePt t="13673" x="1463675" y="3756025"/>
          <p14:tracePt t="13690" x="1612900" y="3756025"/>
          <p14:tracePt t="13707" x="1751013" y="3756025"/>
          <p14:tracePt t="13707" x="1809750" y="3756025"/>
          <p14:tracePt t="13724" x="1927225" y="3756025"/>
          <p14:tracePt t="13740" x="2005013" y="3756025"/>
          <p14:tracePt t="13757" x="2044700" y="3756025"/>
          <p14:tracePt t="13773" x="2070100" y="3749675"/>
          <p14:tracePt t="13790" x="2082800" y="3741738"/>
          <p14:tracePt t="13807" x="2103438" y="3741738"/>
          <p14:tracePt t="13823" x="2109788" y="3741738"/>
          <p14:tracePt t="13915" x="2103438" y="3741738"/>
          <p14:tracePt t="13923" x="2082800" y="3741738"/>
          <p14:tracePt t="13929" x="2005013" y="3735388"/>
          <p14:tracePt t="13940" x="1868488" y="3735388"/>
          <p14:tracePt t="13956" x="1744663" y="3729038"/>
          <p14:tracePt t="13973" x="1587500" y="3729038"/>
          <p14:tracePt t="13990" x="1476375" y="3722688"/>
          <p14:tracePt t="14006" x="1397000" y="3722688"/>
          <p14:tracePt t="14023" x="1390650" y="3722688"/>
          <p14:tracePt t="14067" x="1397000" y="3722688"/>
          <p14:tracePt t="14075" x="1411288" y="3716338"/>
          <p14:tracePt t="14083" x="1449388" y="3716338"/>
          <p14:tracePt t="14091" x="1606550" y="3709988"/>
          <p14:tracePt t="14106" x="1789113" y="3709988"/>
          <p14:tracePt t="14123" x="2155825" y="3709988"/>
          <p14:tracePt t="14140" x="2325688" y="3709988"/>
          <p14:tracePt t="14156" x="2416175" y="3709988"/>
          <p14:tracePt t="14173" x="2443163" y="3709988"/>
          <p14:tracePt t="14235" x="2436813" y="3709988"/>
          <p14:tracePt t="14419" x="2443163" y="3709988"/>
          <p14:tracePt t="14427" x="2462213" y="3709988"/>
          <p14:tracePt t="14435" x="2489200" y="3709988"/>
          <p14:tracePt t="14443" x="2540000" y="3709988"/>
          <p14:tracePt t="14457" x="2598738" y="3709988"/>
          <p14:tracePt t="14473" x="2665413" y="3703638"/>
          <p14:tracePt t="14490" x="2697163" y="3683000"/>
          <p14:tracePt t="14506" x="2709863" y="3644900"/>
          <p14:tracePt t="14506" x="2724150" y="3624263"/>
          <p14:tracePt t="14523" x="2724150" y="3579813"/>
          <p14:tracePt t="14540" x="2717800" y="3527425"/>
          <p14:tracePt t="14556" x="2690813" y="3487738"/>
          <p14:tracePt t="14573" x="2684463" y="3462338"/>
          <p14:tracePt t="14590" x="2678113" y="3441700"/>
          <p14:tracePt t="14606" x="2678113" y="3435350"/>
          <p14:tracePt t="14683" x="2678113" y="3441700"/>
          <p14:tracePt t="14692" x="2678113" y="3462338"/>
          <p14:tracePt t="14692" x="2678113" y="3481388"/>
          <p14:tracePt t="14706" x="2678113" y="3533775"/>
          <p14:tracePt t="14723" x="2678113" y="3559175"/>
          <p14:tracePt t="14740" x="2684463" y="3559175"/>
          <p14:tracePt t="14756" x="2697163" y="3559175"/>
          <p14:tracePt t="14773" x="2730500" y="3540125"/>
          <p14:tracePt t="14790" x="2755900" y="3487738"/>
          <p14:tracePt t="14806" x="2768600" y="3441700"/>
          <p14:tracePt t="14823" x="2776538" y="3429000"/>
          <p14:tracePt t="14899" x="2762250" y="3435350"/>
          <p14:tracePt t="14907" x="2749550" y="3462338"/>
          <p14:tracePt t="14915" x="2697163" y="3506788"/>
          <p14:tracePt t="14925" x="2690813" y="3527425"/>
          <p14:tracePt t="14987" x="2690813" y="3521075"/>
          <p14:tracePt t="15315" x="2690813" y="3513138"/>
          <p14:tracePt t="15339" x="2697163" y="3513138"/>
          <p14:tracePt t="15347" x="2697163" y="3506788"/>
          <p14:tracePt t="15379" x="2703513" y="3494088"/>
          <p14:tracePt t="15395" x="2709863" y="3487738"/>
          <p14:tracePt t="15403" x="2717800" y="3481388"/>
          <p14:tracePt t="15411" x="2736850" y="3468688"/>
          <p14:tracePt t="15423" x="2749550" y="3448050"/>
          <p14:tracePt t="15423" x="2782888" y="3403600"/>
          <p14:tracePt t="15439" x="2841625" y="3351213"/>
          <p14:tracePt t="15456" x="2894013" y="3284538"/>
          <p14:tracePt t="15473" x="2952750" y="3219450"/>
          <p14:tracePt t="15489" x="3011488" y="3154363"/>
          <p14:tracePt t="15506" x="3049588" y="3082925"/>
          <p14:tracePt t="15523" x="3089275" y="2971800"/>
          <p14:tracePt t="15539" x="3108325" y="2814638"/>
          <p14:tracePt t="15556" x="3108325" y="2743200"/>
          <p14:tracePt t="15572" x="3108325" y="2671763"/>
          <p14:tracePt t="15589" x="3101975" y="2598738"/>
          <p14:tracePt t="15606" x="3095625" y="2547938"/>
          <p14:tracePt t="15623" x="3063875" y="2495550"/>
          <p14:tracePt t="15639" x="3036888" y="2443163"/>
          <p14:tracePt t="15656" x="2984500" y="2378075"/>
          <p14:tracePt t="15672" x="2925763" y="2338388"/>
          <p14:tracePt t="15689" x="2820988" y="2292350"/>
          <p14:tracePt t="15706" x="2709863" y="2246313"/>
          <p14:tracePt t="15723" x="2586038" y="2208213"/>
          <p14:tracePt t="15739" x="2319338" y="2135188"/>
          <p14:tracePt t="15756" x="2090738" y="2051050"/>
          <p14:tracePt t="15772" x="1906588" y="1985963"/>
          <p14:tracePt t="15789" x="1698625" y="1906588"/>
          <p14:tracePt t="15806" x="1535113" y="1822450"/>
          <p14:tracePt t="15822" x="1404938" y="1736725"/>
          <p14:tracePt t="15839" x="1247775" y="1652588"/>
          <p14:tracePt t="15856" x="1130300" y="1600200"/>
          <p14:tracePt t="15872" x="1044575" y="1554163"/>
          <p14:tracePt t="15889" x="1019175" y="1541463"/>
          <p14:tracePt t="16227" x="1025525" y="1541463"/>
          <p14:tracePt t="16235" x="1038225" y="1541463"/>
          <p14:tracePt t="16243" x="1058863" y="1541463"/>
          <p14:tracePt t="16244" x="1096963" y="1541463"/>
          <p14:tracePt t="16256" x="1214438" y="1541463"/>
          <p14:tracePt t="16273" x="1331913" y="1541463"/>
          <p14:tracePt t="16289" x="1482725" y="1541463"/>
          <p14:tracePt t="16306" x="1606550" y="1541463"/>
          <p14:tracePt t="16322" x="1717675" y="1541463"/>
          <p14:tracePt t="16339" x="1893888" y="1541463"/>
          <p14:tracePt t="16356" x="2024063" y="1528763"/>
          <p14:tracePt t="16372" x="2187575" y="1522413"/>
          <p14:tracePt t="16389" x="2344738" y="1495425"/>
          <p14:tracePt t="16406" x="2520950" y="1455738"/>
          <p14:tracePt t="16422" x="2678113" y="1449388"/>
          <p14:tracePt t="16439" x="2827338" y="1443038"/>
          <p14:tracePt t="16455" x="2978150" y="1430338"/>
          <p14:tracePt t="16472" x="3116263" y="1423988"/>
          <p14:tracePt t="16489" x="3225800" y="1423988"/>
          <p14:tracePt t="16506" x="3324225" y="1411288"/>
          <p14:tracePt t="16522" x="3370263" y="1404938"/>
          <p14:tracePt t="16539" x="3376613" y="1404938"/>
          <p14:tracePt t="16619" x="3376613" y="1397000"/>
          <p14:tracePt t="16627" x="3382963" y="1397000"/>
          <p14:tracePt t="16634" x="3389313" y="1397000"/>
          <p14:tracePt t="16639" x="3403600" y="1390650"/>
          <p14:tracePt t="18596" x="3409950" y="1390650"/>
          <p14:tracePt t="18620" x="3409950" y="1397000"/>
          <p14:tracePt t="18630" x="3395663" y="1404938"/>
          <p14:tracePt t="18644" x="3395663" y="1411288"/>
          <p14:tracePt t="18656" x="3395663" y="1417638"/>
          <p14:tracePt t="18676" x="3389313" y="1423988"/>
          <p14:tracePt t="18700" x="3389313" y="1430338"/>
          <p14:tracePt t="18716" x="3389313" y="1443038"/>
          <p14:tracePt t="18732" x="3389313" y="1449388"/>
          <p14:tracePt t="18748" x="3389313" y="1463675"/>
          <p14:tracePt t="18764" x="3389313" y="1470025"/>
          <p14:tracePt t="18788" x="3389313" y="1476375"/>
          <p14:tracePt t="18804" x="3389313" y="1482725"/>
          <p14:tracePt t="18812" x="3389313" y="1489075"/>
          <p14:tracePt t="18814" x="3389313" y="1495425"/>
          <p14:tracePt t="18822" x="3389313" y="1508125"/>
          <p14:tracePt t="18839" x="3389313" y="1541463"/>
          <p14:tracePt t="18856" x="3382963" y="1574800"/>
          <p14:tracePt t="18872" x="3370263" y="1600200"/>
          <p14:tracePt t="18889" x="3357563" y="1633538"/>
          <p14:tracePt t="18906" x="3330575" y="1671638"/>
          <p14:tracePt t="18922" x="3292475" y="1711325"/>
          <p14:tracePt t="18939" x="3240088" y="1757363"/>
          <p14:tracePt t="18956" x="3101975" y="1841500"/>
          <p14:tracePt t="18972" x="2984500" y="1868488"/>
          <p14:tracePt t="18989" x="2860675" y="1887538"/>
          <p14:tracePt t="19005" x="2724150" y="1887538"/>
          <p14:tracePt t="19022" x="2592388" y="1887538"/>
          <p14:tracePt t="19039" x="2462213" y="1887538"/>
          <p14:tracePt t="19056" x="2351088" y="1887538"/>
          <p14:tracePt t="19072" x="2220913" y="1893888"/>
          <p14:tracePt t="19089" x="2063750" y="1893888"/>
          <p14:tracePt t="19105" x="1933575" y="1893888"/>
          <p14:tracePt t="19122" x="1770063" y="1893888"/>
          <p14:tracePt t="19139" x="1612900" y="1874838"/>
          <p14:tracePt t="19156" x="1470025" y="1868488"/>
          <p14:tracePt t="19172" x="1319213" y="1862138"/>
          <p14:tracePt t="19189" x="1266825" y="1862138"/>
          <p14:tracePt t="19205" x="1208088" y="1862138"/>
          <p14:tracePt t="19222" x="1162050" y="1862138"/>
          <p14:tracePt t="19239" x="1103313" y="1862138"/>
          <p14:tracePt t="19255" x="1038225" y="1862138"/>
          <p14:tracePt t="19272" x="966788" y="1862138"/>
          <p14:tracePt t="19289" x="895350" y="1862138"/>
          <p14:tracePt t="19306" x="830263" y="1862138"/>
          <p14:tracePt t="19322" x="796925" y="1862138"/>
          <p14:tracePt t="19339" x="790575" y="1862138"/>
          <p14:tracePt t="19996" x="784225" y="1854200"/>
          <p14:tracePt t="20004" x="784225" y="1847850"/>
          <p14:tracePt t="20020" x="784225" y="1841500"/>
          <p14:tracePt t="20036" x="777875" y="1835150"/>
          <p14:tracePt t="20052" x="777875" y="1828800"/>
          <p14:tracePt t="20060" x="777875" y="1822450"/>
          <p14:tracePt t="20092" x="769938" y="1822450"/>
          <p14:tracePt t="20124" x="763588" y="1822450"/>
          <p14:tracePt t="20172" x="757238" y="1822450"/>
          <p14:tracePt t="20444" x="769938" y="1822450"/>
          <p14:tracePt t="20452" x="784225" y="1822450"/>
          <p14:tracePt t="20460" x="803275" y="1822450"/>
          <p14:tracePt t="20465" x="830263" y="1822450"/>
          <p14:tracePt t="20472" x="914400" y="1835150"/>
          <p14:tracePt t="20488" x="1031875" y="1862138"/>
          <p14:tracePt t="20505" x="1162050" y="1887538"/>
          <p14:tracePt t="20522" x="1300163" y="1912938"/>
          <p14:tracePt t="20538" x="1436688" y="1927225"/>
          <p14:tracePt t="20555" x="1612900" y="1927225"/>
          <p14:tracePt t="20572" x="1868488" y="1927225"/>
          <p14:tracePt t="20588" x="2051050" y="1927225"/>
          <p14:tracePt t="20605" x="2239963" y="1912938"/>
          <p14:tracePt t="20622" x="2416175" y="1906588"/>
          <p14:tracePt t="20638" x="2554288" y="1906588"/>
          <p14:tracePt t="20655" x="2717800" y="1906588"/>
          <p14:tracePt t="20672" x="2867025" y="1906588"/>
          <p14:tracePt t="20688" x="2997200" y="1906588"/>
          <p14:tracePt t="20706" x="3128963" y="1906588"/>
          <p14:tracePt t="20722" x="3259138" y="1906588"/>
          <p14:tracePt t="20738" x="3389313" y="1906588"/>
          <p14:tracePt t="20755" x="3521075" y="1906588"/>
          <p14:tracePt t="20772" x="3709988" y="1906588"/>
          <p14:tracePt t="20788" x="3840163" y="1906588"/>
          <p14:tracePt t="20805" x="3997325" y="1906588"/>
          <p14:tracePt t="20822" x="4133850" y="1906588"/>
          <p14:tracePt t="20838" x="4259263" y="1906588"/>
          <p14:tracePt t="20855" x="4349750" y="1906588"/>
          <p14:tracePt t="20872" x="4435475" y="1900238"/>
          <p14:tracePt t="20888" x="4487863" y="1900238"/>
          <p14:tracePt t="20905" x="4519613" y="1893888"/>
          <p14:tracePt t="20922" x="4546600" y="1893888"/>
          <p14:tracePt t="20938" x="4552950" y="1887538"/>
          <p14:tracePt t="20955" x="4565650" y="1887538"/>
          <p14:tracePt t="20971" x="4572000" y="1887538"/>
          <p14:tracePt t="20988" x="4572000" y="1881188"/>
          <p14:tracePt t="21332" x="4559300" y="1881188"/>
          <p14:tracePt t="21340" x="4552950" y="1887538"/>
          <p14:tracePt t="21355" x="4532313" y="1887538"/>
          <p14:tracePt t="21355" x="4473575" y="1887538"/>
          <p14:tracePt t="21371" x="4362450" y="1906588"/>
          <p14:tracePt t="21371" x="4303713" y="1906588"/>
          <p14:tracePt t="21388" x="4148138" y="1920875"/>
          <p14:tracePt t="21405" x="3932238" y="1927225"/>
          <p14:tracePt t="21421" x="3573463" y="1927225"/>
          <p14:tracePt t="21438" x="3181350" y="1927225"/>
          <p14:tracePt t="21455" x="2795588" y="1927225"/>
          <p14:tracePt t="21471" x="2403475" y="1927225"/>
          <p14:tracePt t="21488" x="1992313" y="1927225"/>
          <p14:tracePt t="21505" x="1652588" y="1927225"/>
          <p14:tracePt t="21521" x="1443038" y="1927225"/>
          <p14:tracePt t="21538" x="1279525" y="1927225"/>
          <p14:tracePt t="21555" x="1176338" y="1927225"/>
          <p14:tracePt t="21571" x="1096963" y="1927225"/>
          <p14:tracePt t="21588" x="1006475" y="1927225"/>
          <p14:tracePt t="21604" x="939800" y="1927225"/>
          <p14:tracePt t="21621" x="868363" y="1927225"/>
          <p14:tracePt t="21638" x="784225" y="1927225"/>
          <p14:tracePt t="21655" x="685800" y="1927225"/>
          <p14:tracePt t="21671" x="601663" y="1927225"/>
          <p14:tracePt t="21688" x="555625" y="1927225"/>
          <p14:tracePt t="21705" x="534988" y="1927225"/>
          <p14:tracePt t="21780" x="534988" y="1920875"/>
          <p14:tracePt t="21788" x="534988" y="1912938"/>
          <p14:tracePt t="21796" x="534988" y="1900238"/>
          <p14:tracePt t="21804" x="549275" y="1893888"/>
          <p14:tracePt t="21821" x="574675" y="1862138"/>
          <p14:tracePt t="21822" x="627063" y="1822450"/>
          <p14:tracePt t="21838" x="673100" y="1789113"/>
          <p14:tracePt t="21854" x="704850" y="1770063"/>
          <p14:tracePt t="21871" x="725488" y="1757363"/>
          <p14:tracePt t="21916" x="731838" y="1757363"/>
          <p14:tracePt t="22116" x="744538" y="1757363"/>
          <p14:tracePt t="22124" x="757238" y="1757363"/>
          <p14:tracePt t="22132" x="790575" y="1757363"/>
          <p14:tracePt t="22140" x="868363" y="1757363"/>
          <p14:tracePt t="22155" x="973138" y="1757363"/>
          <p14:tracePt t="22171" x="1103313" y="1757363"/>
          <p14:tracePt t="22188" x="1338263" y="1757363"/>
          <p14:tracePt t="22204" x="1470025" y="1757363"/>
          <p14:tracePt t="22221" x="1587500" y="1730375"/>
          <p14:tracePt t="22238" x="1652588" y="1704975"/>
          <p14:tracePt t="22254" x="1665288" y="1692275"/>
          <p14:tracePt t="22364" x="1665288" y="1704975"/>
          <p14:tracePt t="22372" x="1665288" y="1711325"/>
          <p14:tracePt t="22378" x="1671638" y="1724025"/>
          <p14:tracePt t="22387" x="1711325" y="1770063"/>
          <p14:tracePt t="22404" x="1757363" y="1776413"/>
          <p14:tracePt t="22421" x="1828800" y="1782763"/>
          <p14:tracePt t="22437" x="1906588" y="1782763"/>
          <p14:tracePt t="22454" x="1992313" y="1763713"/>
          <p14:tracePt t="22471" x="2051050" y="1736725"/>
          <p14:tracePt t="22488" x="2076450" y="1724025"/>
          <p14:tracePt t="22504" x="2097088" y="1711325"/>
          <p14:tracePt t="22521" x="2109788" y="1698625"/>
          <p14:tracePt t="22537" x="2122488" y="1684338"/>
          <p14:tracePt t="22554" x="2122488" y="1652588"/>
          <p14:tracePt t="22571" x="2122488" y="1625600"/>
          <p14:tracePt t="22588" x="2116138" y="1587500"/>
          <p14:tracePt t="22604" x="2103438" y="1554163"/>
          <p14:tracePt t="22621" x="2070100" y="1522413"/>
          <p14:tracePt t="22637" x="2032000" y="1489075"/>
          <p14:tracePt t="22654" x="1973263" y="1470025"/>
          <p14:tracePt t="22671" x="1887538" y="1470025"/>
          <p14:tracePt t="22687" x="1795463" y="1463675"/>
          <p14:tracePt t="22704" x="1711325" y="1463675"/>
          <p14:tracePt t="22721" x="1646238" y="1463675"/>
          <p14:tracePt t="22737" x="1612900" y="1463675"/>
          <p14:tracePt t="22754" x="1587500" y="1489075"/>
          <p14:tracePt t="22771" x="1554163" y="1528763"/>
          <p14:tracePt t="22787" x="1541463" y="1560513"/>
          <p14:tracePt t="22787" x="1541463" y="1581150"/>
          <p14:tracePt t="22804" x="1541463" y="1600200"/>
          <p14:tracePt t="22821" x="1541463" y="1625600"/>
          <p14:tracePt t="22837" x="1554163" y="1652588"/>
          <p14:tracePt t="22854" x="1581150" y="1677988"/>
          <p14:tracePt t="22871" x="1619250" y="1711325"/>
          <p14:tracePt t="22887" x="1665288" y="1736725"/>
          <p14:tracePt t="22904" x="1717675" y="1751013"/>
          <p14:tracePt t="22921" x="1763713" y="1751013"/>
          <p14:tracePt t="22937" x="1803400" y="1751013"/>
          <p14:tracePt t="22954" x="1828800" y="1751013"/>
          <p14:tracePt t="22971" x="1847850" y="1736725"/>
          <p14:tracePt t="22987" x="1862138" y="1730375"/>
          <p14:tracePt t="23004" x="1862138" y="1724025"/>
          <p14:tracePt t="23932" x="1868488" y="1724025"/>
          <p14:tracePt t="23940" x="1887538" y="1724025"/>
          <p14:tracePt t="23948" x="1912938" y="1724025"/>
          <p14:tracePt t="23956" x="1973263" y="1724025"/>
          <p14:tracePt t="23970" x="2038350" y="1724025"/>
          <p14:tracePt t="23987" x="2122488" y="1724025"/>
          <p14:tracePt t="24004" x="2227263" y="1724025"/>
          <p14:tracePt t="24020" x="2266950" y="1724025"/>
          <p14:tracePt t="24037" x="2286000" y="1724025"/>
          <p14:tracePt t="24053" x="2292350" y="1724025"/>
          <p14:tracePt t="24580" x="2311400" y="1724025"/>
          <p14:tracePt t="24588" x="2338388" y="1724025"/>
          <p14:tracePt t="24589" x="2390775" y="1724025"/>
          <p14:tracePt t="24604" x="2430463" y="1730375"/>
          <p14:tracePt t="24620" x="2468563" y="1730375"/>
          <p14:tracePt t="24637" x="2474913" y="1730375"/>
          <p14:tracePt t="25012" x="2489200" y="1736725"/>
          <p14:tracePt t="25022" x="2501900" y="1744663"/>
          <p14:tracePt t="25022" x="2566988" y="1757363"/>
          <p14:tracePt t="25037" x="2632075" y="1770063"/>
          <p14:tracePt t="25053" x="2703513" y="1776413"/>
          <p14:tracePt t="25070" x="2776538" y="1782763"/>
          <p14:tracePt t="25087" x="2847975" y="1789113"/>
          <p14:tracePt t="25104" x="2919413" y="1789113"/>
          <p14:tracePt t="25120" x="2959100" y="1789113"/>
          <p14:tracePt t="25137" x="2997200" y="1789113"/>
          <p14:tracePt t="25154" x="3030538" y="1789113"/>
          <p14:tracePt t="25170" x="3049588" y="1789113"/>
          <p14:tracePt t="25284" x="3043238" y="1782763"/>
          <p14:tracePt t="25292" x="3030538" y="1782763"/>
          <p14:tracePt t="25300" x="3011488" y="1782763"/>
          <p14:tracePt t="25308" x="2984500" y="1782763"/>
          <p14:tracePt t="25320" x="2952750" y="1789113"/>
          <p14:tracePt t="25336" x="2946400" y="1789113"/>
          <p14:tracePt t="25453" x="2952750" y="1789113"/>
          <p14:tracePt t="25461" x="2959100" y="1789113"/>
          <p14:tracePt t="25469" x="2965450" y="1795463"/>
          <p14:tracePt t="25477" x="2978150" y="1803400"/>
          <p14:tracePt t="25487" x="3005138" y="1809750"/>
          <p14:tracePt t="25504" x="3055938" y="1835150"/>
          <p14:tracePt t="25521" x="3148013" y="1874838"/>
          <p14:tracePt t="25537" x="3252788" y="1927225"/>
          <p14:tracePt t="25554" x="3389313" y="1973263"/>
          <p14:tracePt t="25570" x="3500438" y="1992313"/>
          <p14:tracePt t="25586" x="3617913" y="1992313"/>
          <p14:tracePt t="25603" x="3709988" y="1992313"/>
          <p14:tracePt t="25620" x="3787775" y="1939925"/>
          <p14:tracePt t="25636" x="3827463" y="1887538"/>
          <p14:tracePt t="25653" x="3840163" y="1835150"/>
          <p14:tracePt t="25669" x="3840163" y="1770063"/>
          <p14:tracePt t="25686" x="3808413" y="1704975"/>
          <p14:tracePt t="25703" x="3749675" y="1639888"/>
          <p14:tracePt t="25720" x="3690938" y="1606550"/>
          <p14:tracePt t="25736" x="3605213" y="1587500"/>
          <p14:tracePt t="25753" x="3506788" y="1587500"/>
          <p14:tracePt t="25769" x="3429000" y="1587500"/>
          <p14:tracePt t="25786" x="3389313" y="1600200"/>
          <p14:tracePt t="25803" x="3376613" y="1606550"/>
          <p14:tracePt t="25820" x="3376613" y="1612900"/>
          <p14:tracePt t="25836" x="3382963" y="1619250"/>
          <p14:tracePt t="25853" x="3395663" y="1625600"/>
          <p14:tracePt t="25869" x="3409950" y="1625600"/>
          <p14:tracePt t="25886" x="3429000" y="1625600"/>
          <p14:tracePt t="25924" x="3435350" y="1625600"/>
          <p14:tracePt t="25972" x="3441700" y="1625600"/>
          <p14:tracePt t="25996" x="3448050" y="1633538"/>
          <p14:tracePt t="26004" x="3462338" y="1633538"/>
          <p14:tracePt t="26019" x="3487738" y="1639888"/>
          <p14:tracePt t="26020" x="3579813" y="1646238"/>
          <p14:tracePt t="26036" x="3676650" y="1652588"/>
          <p14:tracePt t="26053" x="3808413" y="1671638"/>
          <p14:tracePt t="26069" x="3957638" y="1671638"/>
          <p14:tracePt t="26086" x="4075113" y="1677988"/>
          <p14:tracePt t="26103" x="4186238" y="1677988"/>
          <p14:tracePt t="26119" x="4259263" y="1684338"/>
          <p14:tracePt t="26136" x="4284663" y="1684338"/>
          <p14:tracePt t="26153" x="4291013" y="1684338"/>
          <p14:tracePt t="26492" x="4284663" y="1692275"/>
          <p14:tracePt t="26500" x="4271963" y="1692275"/>
          <p14:tracePt t="26520" x="4251325" y="1711325"/>
          <p14:tracePt t="26520" x="4238625" y="1717675"/>
          <p14:tracePt t="26536" x="4232275" y="1724025"/>
          <p14:tracePt t="26553" x="4232275" y="1736725"/>
          <p14:tracePt t="26596" x="4232275" y="1744663"/>
          <p14:tracePt t="26606" x="4244975" y="1744663"/>
          <p14:tracePt t="26606" x="4271963" y="1763713"/>
          <p14:tracePt t="26619" x="4343400" y="1770063"/>
          <p14:tracePt t="26636" x="4467225" y="1789113"/>
          <p14:tracePt t="26653" x="4584700" y="1795463"/>
          <p14:tracePt t="26669" x="4708525" y="1809750"/>
          <p14:tracePt t="26686" x="4819650" y="1809750"/>
          <p14:tracePt t="26703" x="4899025" y="1809750"/>
          <p14:tracePt t="26719" x="4930775" y="1809750"/>
          <p14:tracePt t="26736" x="4951413" y="1789113"/>
          <p14:tracePt t="26753" x="4951413" y="1757363"/>
          <p14:tracePt t="26769" x="4951413" y="1736725"/>
          <p14:tracePt t="26786" x="4937125" y="1724025"/>
          <p14:tracePt t="26803" x="4930775" y="1711325"/>
          <p14:tracePt t="26819" x="4878388" y="1704975"/>
          <p14:tracePt t="26836" x="4781550" y="1698625"/>
          <p14:tracePt t="26853" x="4683125" y="1698625"/>
          <p14:tracePt t="26869" x="4584700" y="1711325"/>
          <p14:tracePt t="26886" x="4506913" y="1744663"/>
          <p14:tracePt t="26903" x="4473575" y="1776413"/>
          <p14:tracePt t="26919" x="4467225" y="1795463"/>
          <p14:tracePt t="26936" x="4467225" y="1809750"/>
          <p14:tracePt t="26952" x="4494213" y="1835150"/>
          <p14:tracePt t="26969" x="4565650" y="1874838"/>
          <p14:tracePt t="26986" x="4643438" y="1881188"/>
          <p14:tracePt t="27002" x="4695825" y="1887538"/>
          <p14:tracePt t="27020" x="4754563" y="1881188"/>
          <p14:tracePt t="27036" x="4775200" y="1847850"/>
          <p14:tracePt t="27053" x="4781550" y="1816100"/>
          <p14:tracePt t="27069" x="4775200" y="1776413"/>
          <p14:tracePt t="27086" x="4748213" y="1744663"/>
          <p14:tracePt t="27102" x="4716463" y="1724025"/>
          <p14:tracePt t="27119" x="4683125" y="1724025"/>
          <p14:tracePt t="27136" x="4643438" y="1724025"/>
          <p14:tracePt t="27152" x="4611688" y="1744663"/>
          <p14:tracePt t="27169" x="4591050" y="1757363"/>
          <p14:tracePt t="27186" x="4584700" y="1757363"/>
          <p14:tracePt t="27202" x="4584700" y="1763713"/>
          <p14:tracePt t="27236" x="4591050" y="1763713"/>
          <p14:tracePt t="27236" x="4597400" y="1770063"/>
          <p14:tracePt t="27252" x="4611688" y="1770063"/>
          <p14:tracePt t="29701" x="4611688" y="1776413"/>
          <p14:tracePt t="29704" x="4605338" y="1776413"/>
          <p14:tracePt t="29710" x="4605338" y="1782763"/>
          <p14:tracePt t="29719" x="4591050" y="1795463"/>
          <p14:tracePt t="29736" x="4591050" y="1809750"/>
          <p14:tracePt t="29752" x="4584700" y="1822450"/>
          <p14:tracePt t="29769" x="4578350" y="1828800"/>
          <p14:tracePt t="29786" x="4565650" y="1835150"/>
          <p14:tracePt t="29802" x="4546600" y="1841500"/>
          <p14:tracePt t="29819" x="4506913" y="1854200"/>
          <p14:tracePt t="29836" x="4427538" y="1854200"/>
          <p14:tracePt t="29852" x="4259263" y="1854200"/>
          <p14:tracePt t="29869" x="4114800" y="1854200"/>
          <p14:tracePt t="29886" x="3978275" y="1854200"/>
          <p14:tracePt t="29902" x="3827463" y="1854200"/>
          <p14:tracePt t="29919" x="3657600" y="1854200"/>
          <p14:tracePt t="29935" x="3506788" y="1868488"/>
          <p14:tracePt t="29952" x="3357563" y="1868488"/>
          <p14:tracePt t="29969" x="3240088" y="1868488"/>
          <p14:tracePt t="29985" x="3108325" y="1868488"/>
          <p14:tracePt t="30002" x="3011488" y="1874838"/>
          <p14:tracePt t="30019" x="2938463" y="1881188"/>
          <p14:tracePt t="30036" x="2860675" y="1887538"/>
          <p14:tracePt t="30052" x="2808288" y="1900238"/>
          <p14:tracePt t="30149" x="2814638" y="1900238"/>
          <p14:tracePt t="30157" x="2835275" y="1900238"/>
          <p14:tracePt t="30165" x="2860675" y="1900238"/>
          <p14:tracePt t="30169" x="2919413" y="1900238"/>
          <p14:tracePt t="30185" x="3011488" y="1906588"/>
          <p14:tracePt t="30202" x="3116263" y="1912938"/>
          <p14:tracePt t="30219" x="3194050" y="1920875"/>
          <p14:tracePt t="30235" x="3252788" y="1927225"/>
          <p14:tracePt t="30252" x="3259138" y="1927225"/>
          <p14:tracePt t="30293" x="3252788" y="1927225"/>
          <p14:tracePt t="30297" x="3240088" y="1927225"/>
          <p14:tracePt t="30302" x="3206750" y="1912938"/>
          <p14:tracePt t="30319" x="3148013" y="1912938"/>
          <p14:tracePt t="30335" x="3070225" y="1912938"/>
          <p14:tracePt t="30352" x="2997200" y="1912938"/>
          <p14:tracePt t="30369" x="2946400" y="1912938"/>
          <p14:tracePt t="30385" x="2925763" y="1912938"/>
          <p14:tracePt t="30452" x="2938463" y="1912938"/>
          <p14:tracePt t="30461" x="2965450" y="1906588"/>
          <p14:tracePt t="30464" x="3005138" y="1906588"/>
          <p14:tracePt t="30469" x="3070225" y="1906588"/>
          <p14:tracePt t="30485" x="3167063" y="1906588"/>
          <p14:tracePt t="30502" x="3265488" y="1906588"/>
          <p14:tracePt t="30519" x="3317875" y="1906588"/>
          <p14:tracePt t="30535" x="3324225" y="1906588"/>
          <p14:tracePt t="30589" x="3311525" y="1906588"/>
          <p14:tracePt t="30597" x="3284538" y="1893888"/>
          <p14:tracePt t="30604" x="3259138" y="1887538"/>
          <p14:tracePt t="30619" x="3219450" y="1881188"/>
          <p14:tracePt t="30621" x="3154363" y="1868488"/>
          <p14:tracePt t="30635" x="3070225" y="1862138"/>
          <p14:tracePt t="30652" x="2925763" y="1854200"/>
          <p14:tracePt t="30669" x="2887663" y="1847850"/>
          <p14:tracePt t="30685" x="2873375" y="1847850"/>
          <p14:tracePt t="30749" x="2879725" y="1835150"/>
          <p14:tracePt t="30757" x="2894013" y="1835150"/>
          <p14:tracePt t="30761" x="2906713" y="1828800"/>
          <p14:tracePt t="30769" x="2938463" y="1822450"/>
          <p14:tracePt t="30786" x="2997200" y="1822450"/>
          <p14:tracePt t="30802" x="3082925" y="1822450"/>
          <p14:tracePt t="30819" x="3181350" y="1822450"/>
          <p14:tracePt t="30835" x="3284538" y="1835150"/>
          <p14:tracePt t="30852" x="3376613" y="1841500"/>
          <p14:tracePt t="30869" x="3403600" y="1841500"/>
          <p14:tracePt t="30941" x="3403600" y="1847850"/>
          <p14:tracePt t="30948" x="3389313" y="1847850"/>
          <p14:tracePt t="30962" x="3382963" y="1847850"/>
          <p14:tracePt t="30962" x="3376613" y="1847850"/>
          <p14:tracePt t="30968" x="3351213" y="1847850"/>
          <p14:tracePt t="30985" x="3311525" y="1847850"/>
          <p14:tracePt t="31002" x="3259138" y="1847850"/>
          <p14:tracePt t="31018" x="3181350" y="1847850"/>
          <p14:tracePt t="31035" x="3101975" y="1841500"/>
          <p14:tracePt t="31052" x="3030538" y="1841500"/>
          <p14:tracePt t="31069" x="3017838" y="1841500"/>
          <p14:tracePt t="31140" x="3024188" y="1841500"/>
          <p14:tracePt t="31148" x="3036888" y="1841500"/>
          <p14:tracePt t="31157" x="3063875" y="1841500"/>
          <p14:tracePt t="31168" x="3082925" y="1841500"/>
          <p14:tracePt t="31169" x="3128963" y="1835150"/>
          <p14:tracePt t="31185" x="3175000" y="1828800"/>
          <p14:tracePt t="31202" x="3206750" y="1828800"/>
          <p14:tracePt t="31218" x="3213100" y="1828800"/>
          <p14:tracePt t="31260" x="3219450" y="1828800"/>
          <p14:tracePt t="31269" x="3213100" y="1828800"/>
          <p14:tracePt t="31613" x="3219450" y="1828800"/>
          <p14:tracePt t="31620" x="3246438" y="1828800"/>
          <p14:tracePt t="31621" x="3271838" y="1835150"/>
          <p14:tracePt t="31635" x="3363913" y="1847850"/>
          <p14:tracePt t="31652" x="3468688" y="1868488"/>
          <p14:tracePt t="31668" x="3690938" y="1881188"/>
          <p14:tracePt t="31685" x="3821113" y="1881188"/>
          <p14:tracePt t="31702" x="3951288" y="1881188"/>
          <p14:tracePt t="31718" x="4068763" y="1881188"/>
          <p14:tracePt t="31735" x="4186238" y="1881188"/>
          <p14:tracePt t="31752" x="4271963" y="1881188"/>
          <p14:tracePt t="31768" x="4324350" y="1881188"/>
          <p14:tracePt t="31785" x="4368800" y="1868488"/>
          <p14:tracePt t="31801" x="4383088" y="1862138"/>
          <p14:tracePt t="31818" x="4389438" y="1862138"/>
          <p14:tracePt t="31835" x="4395788" y="1847850"/>
          <p14:tracePt t="31996" x="4383088" y="1847850"/>
          <p14:tracePt t="32004" x="4383088" y="1854200"/>
          <p14:tracePt t="32052" x="4383088" y="1862138"/>
          <p14:tracePt t="32092" x="4395788" y="1862138"/>
          <p14:tracePt t="32100" x="4414838" y="1862138"/>
          <p14:tracePt t="32118" x="4473575" y="1862138"/>
          <p14:tracePt t="32118" x="4532313" y="1854200"/>
          <p14:tracePt t="32135" x="4591050" y="1835150"/>
          <p14:tracePt t="32151" x="4643438" y="1809750"/>
          <p14:tracePt t="32168" x="4676775" y="1776413"/>
          <p14:tracePt t="32185" x="4695825" y="1744663"/>
          <p14:tracePt t="32201" x="4702175" y="1730375"/>
          <p14:tracePt t="32218" x="4702175" y="1724025"/>
          <p14:tracePt t="32260" x="4695825" y="1724025"/>
          <p14:tracePt t="32268" x="4683125" y="1730375"/>
          <p14:tracePt t="32276" x="4649788" y="1763713"/>
          <p14:tracePt t="32285" x="4611688" y="1795463"/>
          <p14:tracePt t="32301" x="4591050" y="1822450"/>
          <p14:tracePt t="32318" x="4591050" y="1828800"/>
          <p14:tracePt t="32364" x="4597400" y="1828800"/>
          <p14:tracePt t="32372" x="4624388" y="1835150"/>
          <p14:tracePt t="32385" x="4643438" y="1841500"/>
          <p14:tracePt t="32385" x="4741863" y="1841500"/>
          <p14:tracePt t="32401" x="4833938" y="1841500"/>
          <p14:tracePt t="32418" x="4892675" y="1835150"/>
          <p14:tracePt t="32434" x="4930775" y="1822450"/>
          <p14:tracePt t="32468" x="4930775" y="1809750"/>
          <p14:tracePt t="32492" x="4924425" y="1809750"/>
          <p14:tracePt t="32508" x="4918075" y="1809750"/>
          <p14:tracePt t="32524" x="4911725" y="1809750"/>
          <p14:tracePt t="32535" x="4892675" y="1809750"/>
          <p14:tracePt t="32540" x="4846638" y="1835150"/>
          <p14:tracePt t="32551" x="4800600" y="1868488"/>
          <p14:tracePt t="32568" x="4775200" y="1893888"/>
          <p14:tracePt t="32628" x="4794250" y="1893888"/>
          <p14:tracePt t="32636" x="4806950" y="1893888"/>
          <p14:tracePt t="32651" x="4833938" y="1893888"/>
          <p14:tracePt t="32651" x="4872038" y="1893888"/>
          <p14:tracePt t="32668" x="4892675" y="1887538"/>
          <p14:tracePt t="32685" x="4899025" y="1874838"/>
          <p14:tracePt t="32701" x="4899025" y="1868488"/>
          <p14:tracePt t="32718" x="4899025" y="1862138"/>
          <p14:tracePt t="32734" x="4884738" y="1847850"/>
          <p14:tracePt t="32751" x="4878388" y="1847850"/>
          <p14:tracePt t="32768" x="4852988" y="1847850"/>
          <p14:tracePt t="32785" x="4840288" y="1847850"/>
          <p14:tracePt t="32801" x="4833938" y="1847850"/>
          <p14:tracePt t="32836" x="4826000" y="1847850"/>
          <p14:tracePt t="34020" x="4826000" y="1854200"/>
          <p14:tracePt t="34044" x="4819650" y="1854200"/>
          <p14:tracePt t="34052" x="4813300" y="1854200"/>
          <p14:tracePt t="34116" x="4813300" y="1862138"/>
          <p14:tracePt t="34132" x="4806950" y="1862138"/>
          <p14:tracePt t="35435" x="4800600" y="1862138"/>
          <p14:tracePt t="35451" x="4794250" y="1862138"/>
          <p14:tracePt t="35459" x="4787900" y="1862138"/>
          <p14:tracePt t="35467" x="4767263" y="1862138"/>
          <p14:tracePt t="35482" x="4741863" y="1862138"/>
          <p14:tracePt t="35499" x="4729163" y="1868488"/>
          <p14:tracePt t="35516" x="4722813" y="1868488"/>
          <p14:tracePt t="35532" x="4708525" y="1868488"/>
          <p14:tracePt t="36162" x="0" y="0"/>
        </p14:tracePtLst>
        <p14:tracePtLst>
          <p14:tracePt t="38197" x="4597400" y="3781425"/>
          <p14:tracePt t="38375" x="4605338" y="3781425"/>
          <p14:tracePt t="38391" x="4611688" y="3775075"/>
          <p14:tracePt t="38399" x="4618038" y="3768725"/>
          <p14:tracePt t="38407" x="4649788" y="3749675"/>
          <p14:tracePt t="38422" x="4689475" y="3716338"/>
          <p14:tracePt t="38439" x="4708525" y="3697288"/>
          <p14:tracePt t="38463" x="4729163" y="3676650"/>
          <p14:tracePt t="38472" x="4741863" y="3657600"/>
          <p14:tracePt t="38494" x="4741863" y="3632200"/>
          <p14:tracePt t="38505" x="4741863" y="3611563"/>
          <p14:tracePt t="38522" x="4741863" y="3605213"/>
          <p14:tracePt t="38575" x="4735513" y="3605213"/>
          <p14:tracePt t="38590" x="4729163" y="3605213"/>
          <p14:tracePt t="38599" x="4722813" y="3605213"/>
          <p14:tracePt t="38605" x="4702175" y="3605213"/>
          <p14:tracePt t="38622" x="4649788" y="3617913"/>
          <p14:tracePt t="38639" x="4597400" y="3638550"/>
          <p14:tracePt t="38655" x="4552950" y="3676650"/>
          <p14:tracePt t="38672" x="4532313" y="3697288"/>
          <p14:tracePt t="38688" x="4506913" y="3729038"/>
          <p14:tracePt t="38705" x="4494213" y="3749675"/>
          <p14:tracePt t="38722" x="4494213" y="3756025"/>
          <p14:tracePt t="38863" x="4494213" y="3762375"/>
          <p14:tracePt t="38879" x="4487863" y="3762375"/>
          <p14:tracePt t="39047" x="4487863" y="3756025"/>
          <p14:tracePt t="39126" x="4494213" y="3749675"/>
          <p14:tracePt t="39150" x="4500563" y="3749675"/>
          <p14:tracePt t="39182" x="4500563" y="3741738"/>
          <p14:tracePt t="39390" x="4506913" y="3741738"/>
          <p14:tracePt t="39398" x="4519613" y="3735388"/>
          <p14:tracePt t="39406" x="4532313" y="3729038"/>
          <p14:tracePt t="39422" x="4546600" y="3722688"/>
          <p14:tracePt t="39422" x="4572000" y="3709988"/>
          <p14:tracePt t="39438" x="4611688" y="3690938"/>
          <p14:tracePt t="39455" x="4637088" y="3683000"/>
          <p14:tracePt t="39472" x="4649788" y="3676650"/>
          <p14:tracePt t="39488" x="4664075" y="3670300"/>
          <p14:tracePt t="39505" x="4670425" y="3663950"/>
          <p14:tracePt t="39521" x="4683125" y="3657600"/>
          <p14:tracePt t="39538" x="4695825" y="3651250"/>
          <p14:tracePt t="39555" x="4716463" y="3644900"/>
          <p14:tracePt t="39571" x="4735513" y="3632200"/>
          <p14:tracePt t="39588" x="4760913" y="3617913"/>
          <p14:tracePt t="39605" x="4775200" y="3605213"/>
          <p14:tracePt t="39622" x="4781550" y="3598863"/>
          <p14:tracePt t="39638" x="4806950" y="3573463"/>
          <p14:tracePt t="39655" x="4819650" y="3552825"/>
          <p14:tracePt t="39672" x="4846638" y="3513138"/>
          <p14:tracePt t="39688" x="4852988" y="3468688"/>
          <p14:tracePt t="39705" x="4852988" y="3429000"/>
          <p14:tracePt t="39722" x="4852988" y="3395663"/>
          <p14:tracePt t="39738" x="4852988" y="3363913"/>
          <p14:tracePt t="39755" x="4852988" y="3330575"/>
          <p14:tracePt t="39771" x="4846638" y="3311525"/>
          <p14:tracePt t="39789" x="4840288" y="3311525"/>
          <p14:tracePt t="39942" x="4840288" y="3317875"/>
          <p14:tracePt t="39974" x="4840288" y="3324225"/>
          <p14:tracePt t="39998" x="4840288" y="3330575"/>
          <p14:tracePt t="40014" x="4840288" y="3336925"/>
          <p14:tracePt t="40019" x="4846638" y="3344863"/>
          <p14:tracePt t="40039" x="4846638" y="3351213"/>
          <p14:tracePt t="40039" x="4859338" y="3370263"/>
          <p14:tracePt t="40055" x="4865688" y="3403600"/>
          <p14:tracePt t="40072" x="4872038" y="3422650"/>
          <p14:tracePt t="40088" x="4878388" y="3448050"/>
          <p14:tracePt t="40105" x="4899025" y="3475038"/>
          <p14:tracePt t="40122" x="4905375" y="3500438"/>
          <p14:tracePt t="40138" x="4911725" y="3506788"/>
          <p14:tracePt t="40155" x="4911725" y="3521075"/>
          <p14:tracePt t="40171" x="4918075" y="3540125"/>
          <p14:tracePt t="40188" x="4918075" y="3546475"/>
          <p14:tracePt t="40205" x="4918075" y="3559175"/>
          <p14:tracePt t="40221" x="4911725" y="3573463"/>
          <p14:tracePt t="40238" x="4859338" y="3632200"/>
          <p14:tracePt t="40255" x="4800600" y="3690938"/>
          <p14:tracePt t="40271" x="4735513" y="3749675"/>
          <p14:tracePt t="40288" x="4643438" y="3814763"/>
          <p14:tracePt t="40305" x="4532313" y="3873500"/>
          <p14:tracePt t="40321" x="4383088" y="3919538"/>
          <p14:tracePt t="40338" x="4225925" y="3932238"/>
          <p14:tracePt t="40355" x="4095750" y="3938588"/>
          <p14:tracePt t="40371" x="3944938" y="3951288"/>
          <p14:tracePt t="40388" x="3840163" y="3963988"/>
          <p14:tracePt t="40404" x="3741738" y="3963988"/>
          <p14:tracePt t="40421" x="3676650" y="3984625"/>
          <p14:tracePt t="40438" x="3657600" y="3990975"/>
          <p14:tracePt t="40510" x="3657600" y="3984625"/>
          <p14:tracePt t="40518" x="3663950" y="3984625"/>
          <p14:tracePt t="40527" x="3697288" y="3963988"/>
          <p14:tracePt t="40534" x="3781425" y="3925888"/>
          <p14:tracePt t="40547" x="3840163" y="3898900"/>
          <p14:tracePt t="40554" x="3970338" y="3846513"/>
          <p14:tracePt t="40571" x="4108450" y="3821113"/>
          <p14:tracePt t="40588" x="4259263" y="3802063"/>
          <p14:tracePt t="40604" x="4395788" y="3787775"/>
          <p14:tracePt t="40621" x="4500563" y="3781425"/>
          <p14:tracePt t="40638" x="4643438" y="3749675"/>
          <p14:tracePt t="40654" x="4722813" y="3716338"/>
          <p14:tracePt t="40671" x="4819650" y="3690938"/>
          <p14:tracePt t="40688" x="4945063" y="3644900"/>
          <p14:tracePt t="40704" x="5062538" y="3611563"/>
          <p14:tracePt t="40721" x="5165725" y="3598863"/>
          <p14:tracePt t="40738" x="5283200" y="3586163"/>
          <p14:tracePt t="40754" x="5402263" y="3579813"/>
          <p14:tracePt t="40771" x="5511800" y="3565525"/>
          <p14:tracePt t="40788" x="5656263" y="3540125"/>
          <p14:tracePt t="40804" x="5819775" y="3521075"/>
          <p14:tracePt t="40821" x="5983288" y="3481388"/>
          <p14:tracePt t="40838" x="6211888" y="3429000"/>
          <p14:tracePt t="40854" x="6335713" y="3416300"/>
          <p14:tracePt t="40871" x="6440488" y="3403600"/>
          <p14:tracePt t="40888" x="6518275" y="3403600"/>
          <p14:tracePt t="40904" x="6583363" y="3395663"/>
          <p14:tracePt t="40921" x="6648450" y="3389313"/>
          <p14:tracePt t="40938" x="6694488" y="3376613"/>
          <p14:tracePt t="40954" x="6721475" y="3370263"/>
          <p14:tracePt t="40971" x="6734175" y="3370263"/>
          <p14:tracePt t="41006" x="6740525" y="3370263"/>
          <p14:tracePt t="41009" x="6746875" y="3363913"/>
          <p14:tracePt t="41021" x="6765925" y="3351213"/>
          <p14:tracePt t="41038" x="6811963" y="3324225"/>
          <p14:tracePt t="41054" x="6858000" y="3317875"/>
          <p14:tracePt t="41071" x="6904038" y="3305175"/>
          <p14:tracePt t="41088" x="6942138" y="3298825"/>
          <p14:tracePt t="41104" x="6975475" y="3284538"/>
          <p14:tracePt t="41121" x="6988175" y="3284538"/>
          <p14:tracePt t="41470" x="6975475" y="3284538"/>
          <p14:tracePt t="41478" x="6969125" y="3292475"/>
          <p14:tracePt t="41488" x="6950075" y="3298825"/>
          <p14:tracePt t="41488" x="6883400" y="3330575"/>
          <p14:tracePt t="41504" x="6780213" y="3382963"/>
          <p14:tracePt t="41521" x="6589713" y="3475038"/>
          <p14:tracePt t="41537" x="6243638" y="3592513"/>
          <p14:tracePt t="41554" x="5851525" y="3722688"/>
          <p14:tracePt t="41571" x="5381625" y="3886200"/>
          <p14:tracePt t="41587" x="4905375" y="4022725"/>
          <p14:tracePt t="41604" x="4389438" y="4108450"/>
          <p14:tracePt t="41621" x="3984625" y="4140200"/>
          <p14:tracePt t="41637" x="3573463" y="4148138"/>
          <p14:tracePt t="41654" x="3036888" y="4160838"/>
          <p14:tracePt t="41671" x="2690813" y="4167188"/>
          <p14:tracePt t="41687" x="2436813" y="4179888"/>
          <p14:tracePt t="41704" x="2162175" y="4186238"/>
          <p14:tracePt t="41721" x="1906588" y="4192588"/>
          <p14:tracePt t="41738" x="1717675" y="4192588"/>
          <p14:tracePt t="41754" x="1522413" y="4192588"/>
          <p14:tracePt t="41771" x="1358900" y="4192588"/>
          <p14:tracePt t="41787" x="1182688" y="4179888"/>
          <p14:tracePt t="41804" x="1050925" y="4167188"/>
          <p14:tracePt t="41821" x="939800" y="4133850"/>
          <p14:tracePt t="41837" x="830263" y="4089400"/>
          <p14:tracePt t="41854" x="685800" y="3997325"/>
          <p14:tracePt t="41871" x="601663" y="3919538"/>
          <p14:tracePt t="41887" x="528638" y="3867150"/>
          <p14:tracePt t="41904" x="476250" y="3827463"/>
          <p14:tracePt t="41921" x="450850" y="3794125"/>
          <p14:tracePt t="41937" x="438150" y="3762375"/>
          <p14:tracePt t="41954" x="438150" y="3729038"/>
          <p14:tracePt t="41971" x="438150" y="3697288"/>
          <p14:tracePt t="41988" x="444500" y="3670300"/>
          <p14:tracePt t="42004" x="457200" y="3638550"/>
          <p14:tracePt t="42021" x="463550" y="3624263"/>
          <p14:tracePt t="42037" x="463550" y="3617913"/>
          <p14:tracePt t="42054" x="469900" y="3617913"/>
          <p14:tracePt t="42214" x="482600" y="3617913"/>
          <p14:tracePt t="42230" x="496888" y="3617913"/>
          <p14:tracePt t="42238" x="503238" y="3617913"/>
          <p14:tracePt t="42246" x="522288" y="3617913"/>
          <p14:tracePt t="42254" x="614363" y="3617913"/>
          <p14:tracePt t="42271" x="673100" y="3617913"/>
          <p14:tracePt t="42287" x="731838" y="3617913"/>
          <p14:tracePt t="42304" x="790575" y="3617913"/>
          <p14:tracePt t="42321" x="842963" y="3617913"/>
          <p14:tracePt t="42337" x="908050" y="3617913"/>
          <p14:tracePt t="42354" x="960438" y="3617913"/>
          <p14:tracePt t="42371" x="1025525" y="3617913"/>
          <p14:tracePt t="42387" x="1103313" y="3617913"/>
          <p14:tracePt t="42404" x="1162050" y="3617913"/>
          <p14:tracePt t="42421" x="1220788" y="3617913"/>
          <p14:tracePt t="42437" x="1273175" y="3617913"/>
          <p14:tracePt t="42454" x="1352550" y="3617913"/>
          <p14:tracePt t="42471" x="1417638" y="3617913"/>
          <p14:tracePt t="42487" x="1476375" y="3617913"/>
          <p14:tracePt t="42504" x="1547813" y="3617913"/>
          <p14:tracePt t="42520" x="1612900" y="3617913"/>
          <p14:tracePt t="42537" x="1698625" y="3617913"/>
          <p14:tracePt t="42554" x="1776413" y="3617913"/>
          <p14:tracePt t="42570" x="1874838" y="3617913"/>
          <p14:tracePt t="42587" x="1965325" y="3617913"/>
          <p14:tracePt t="42604" x="2051050" y="3624263"/>
          <p14:tracePt t="42620" x="2128838" y="3624263"/>
          <p14:tracePt t="42637" x="2214563" y="3624263"/>
          <p14:tracePt t="42654" x="2332038" y="3624263"/>
          <p14:tracePt t="42670" x="2390775" y="3632200"/>
          <p14:tracePt t="42687" x="2449513" y="3651250"/>
          <p14:tracePt t="42704" x="2508250" y="3651250"/>
          <p14:tracePt t="42720" x="2598738" y="3657600"/>
          <p14:tracePt t="42737" x="2684463" y="3657600"/>
          <p14:tracePt t="42754" x="2789238" y="3657600"/>
          <p14:tracePt t="42770" x="2894013" y="3657600"/>
          <p14:tracePt t="42787" x="3017838" y="3663950"/>
          <p14:tracePt t="42804" x="3135313" y="3663950"/>
          <p14:tracePt t="42820" x="3259138" y="3663950"/>
          <p14:tracePt t="42837" x="3382963" y="3663950"/>
          <p14:tracePt t="42854" x="3573463" y="3663950"/>
          <p14:tracePt t="42870" x="3676650" y="3663950"/>
          <p14:tracePt t="42887" x="3768725" y="3663950"/>
          <p14:tracePt t="42904" x="3840163" y="3663950"/>
          <p14:tracePt t="42920" x="3879850" y="3670300"/>
          <p14:tracePt t="42937" x="3886200" y="3670300"/>
          <p14:tracePt t="43887" x="3879850" y="3670300"/>
          <p14:tracePt t="43895" x="3873500" y="3670300"/>
          <p14:tracePt t="43903" x="3860800" y="3670300"/>
          <p14:tracePt t="43921" x="3821113" y="3690938"/>
          <p14:tracePt t="43922" x="3756025" y="3709988"/>
          <p14:tracePt t="43938" x="3663950" y="3729038"/>
          <p14:tracePt t="43954" x="3573463" y="3749675"/>
          <p14:tracePt t="43971" x="3454400" y="3768725"/>
          <p14:tracePt t="43988" x="3336925" y="3781425"/>
          <p14:tracePt t="44004" x="3213100" y="3781425"/>
          <p14:tracePt t="44021" x="3122613" y="3781425"/>
          <p14:tracePt t="44037" x="3043238" y="3781425"/>
          <p14:tracePt t="44054" x="2965450" y="3775075"/>
          <p14:tracePt t="44071" x="2814638" y="3762375"/>
          <p14:tracePt t="44088" x="2724150" y="3749675"/>
          <p14:tracePt t="44104" x="2665413" y="3735388"/>
          <p14:tracePt t="44121" x="2632075" y="3722688"/>
          <p14:tracePt t="44137" x="2606675" y="3697288"/>
          <p14:tracePt t="44154" x="2586038" y="3670300"/>
          <p14:tracePt t="44171" x="2566988" y="3644900"/>
          <p14:tracePt t="44187" x="2554288" y="3632200"/>
          <p14:tracePt t="44255" x="2547938" y="3632200"/>
          <p14:tracePt t="44343" x="2554288" y="3632200"/>
          <p14:tracePt t="44351" x="2566988" y="3632200"/>
          <p14:tracePt t="44359" x="2573338" y="3638550"/>
          <p14:tracePt t="44367" x="2592388" y="3638550"/>
          <p14:tracePt t="44375" x="2632075" y="3638550"/>
          <p14:tracePt t="44387" x="2684463" y="3638550"/>
          <p14:tracePt t="44404" x="2724150" y="3638550"/>
          <p14:tracePt t="44421" x="2768600" y="3638550"/>
          <p14:tracePt t="44437" x="2789238" y="3632200"/>
          <p14:tracePt t="44454" x="2820988" y="3624263"/>
          <p14:tracePt t="44471" x="2841625" y="3617913"/>
          <p14:tracePt t="44487" x="2860675" y="3611563"/>
          <p14:tracePt t="44504" x="2873375" y="3592513"/>
          <p14:tracePt t="44521" x="2887663" y="3579813"/>
          <p14:tracePt t="44537" x="2900363" y="3565525"/>
          <p14:tracePt t="44554" x="2906713" y="3540125"/>
          <p14:tracePt t="44571" x="2913063" y="3521075"/>
          <p14:tracePt t="44587" x="2913063" y="3481388"/>
          <p14:tracePt t="44604" x="2906713" y="3454400"/>
          <p14:tracePt t="44621" x="2894013" y="3429000"/>
          <p14:tracePt t="44637" x="2887663" y="3409950"/>
          <p14:tracePt t="44654" x="2867025" y="3395663"/>
          <p14:tracePt t="44671" x="2841625" y="3389313"/>
          <p14:tracePt t="44688" x="2827338" y="3389313"/>
          <p14:tracePt t="44704" x="2808288" y="3389313"/>
          <p14:tracePt t="44721" x="2789238" y="3389313"/>
          <p14:tracePt t="44738" x="2776538" y="3382963"/>
          <p14:tracePt t="44754" x="2762250" y="3382963"/>
          <p14:tracePt t="44771" x="2755900" y="3382963"/>
          <p14:tracePt t="44787" x="2749550" y="3382963"/>
          <p14:tracePt t="44804" x="2743200" y="3382963"/>
          <p14:tracePt t="44820" x="2730500" y="3382963"/>
          <p14:tracePt t="44837" x="2703513" y="3382963"/>
          <p14:tracePt t="44854" x="2671763" y="3382963"/>
          <p14:tracePt t="44870" x="2638425" y="3395663"/>
          <p14:tracePt t="44887" x="2606675" y="3395663"/>
          <p14:tracePt t="44904" x="2586038" y="3416300"/>
          <p14:tracePt t="44920" x="2566988" y="3422650"/>
          <p14:tracePt t="44937" x="2554288" y="3429000"/>
          <p14:tracePt t="44954" x="2540000" y="3435350"/>
          <p14:tracePt t="44970" x="2533650" y="3448050"/>
          <p14:tracePt t="44987" x="2527300" y="3454400"/>
          <p14:tracePt t="45004" x="2520950" y="3462338"/>
          <p14:tracePt t="45020" x="2514600" y="3468688"/>
          <p14:tracePt t="45037" x="2514600" y="3475038"/>
          <p14:tracePt t="45054" x="2508250" y="3481388"/>
          <p14:tracePt t="45070" x="2501900" y="3494088"/>
          <p14:tracePt t="45087" x="2495550" y="3513138"/>
          <p14:tracePt t="45104" x="2489200" y="3521075"/>
          <p14:tracePt t="45120" x="2489200" y="3546475"/>
          <p14:tracePt t="45137" x="2489200" y="3565525"/>
          <p14:tracePt t="45154" x="2489200" y="3586163"/>
          <p14:tracePt t="45170" x="2489200" y="3598863"/>
          <p14:tracePt t="45187" x="2508250" y="3611563"/>
          <p14:tracePt t="45204" x="2533650" y="3632200"/>
          <p14:tracePt t="45220" x="2579688" y="3632200"/>
          <p14:tracePt t="45237" x="2638425" y="3644900"/>
          <p14:tracePt t="45254" x="2690813" y="3644900"/>
          <p14:tracePt t="45270" x="2755900" y="3644900"/>
          <p14:tracePt t="45287" x="2808288" y="3644900"/>
          <p14:tracePt t="45304" x="2820988" y="3638550"/>
          <p14:tracePt t="45320" x="2835275" y="3624263"/>
          <p14:tracePt t="45337" x="2841625" y="3605213"/>
          <p14:tracePt t="45354" x="2841625" y="3579813"/>
          <p14:tracePt t="45370" x="2841625" y="3552825"/>
          <p14:tracePt t="45387" x="2841625" y="3527425"/>
          <p14:tracePt t="45404" x="2827338" y="3500438"/>
          <p14:tracePt t="45420" x="2808288" y="3475038"/>
          <p14:tracePt t="45437" x="2795588" y="3429000"/>
          <p14:tracePt t="45454" x="2762250" y="3382963"/>
          <p14:tracePt t="45470" x="2743200" y="3336925"/>
          <p14:tracePt t="45487" x="2690813" y="3246438"/>
          <p14:tracePt t="45504" x="2644775" y="3167063"/>
          <p14:tracePt t="45520" x="2613025" y="3095625"/>
          <p14:tracePt t="45537" x="2586038" y="3030538"/>
          <p14:tracePt t="45554" x="2540000" y="2952750"/>
          <p14:tracePt t="45570" x="2501900" y="2867025"/>
          <p14:tracePt t="45587" x="2443163" y="2782888"/>
          <p14:tracePt t="45604" x="2370138" y="2690813"/>
          <p14:tracePt t="45620" x="2305050" y="2625725"/>
          <p14:tracePt t="45637" x="2260600" y="2573338"/>
          <p14:tracePt t="45653" x="2208213" y="2520950"/>
          <p14:tracePt t="45670" x="2168525" y="2455863"/>
          <p14:tracePt t="45687" x="2122488" y="2403475"/>
          <p14:tracePt t="45703" x="2103438" y="2363788"/>
          <p14:tracePt t="45720" x="2082800" y="2325688"/>
          <p14:tracePt t="45737" x="2044700" y="2266950"/>
          <p14:tracePt t="45753" x="2024063" y="2208213"/>
          <p14:tracePt t="45770" x="1985963" y="2135188"/>
          <p14:tracePt t="45787" x="1946275" y="2051050"/>
          <p14:tracePt t="45804" x="1912938" y="1985963"/>
          <p14:tracePt t="45820" x="1881188" y="1920875"/>
          <p14:tracePt t="45837" x="1854200" y="1881188"/>
          <p14:tracePt t="45853" x="1841500" y="1835150"/>
          <p14:tracePt t="45870" x="1828800" y="1803400"/>
          <p14:tracePt t="45887" x="1816100" y="1751013"/>
          <p14:tracePt t="45903" x="1809750" y="1717675"/>
          <p14:tracePt t="45920" x="1809750" y="1704975"/>
          <p14:tracePt t="45937" x="1809750" y="1692275"/>
          <p14:tracePt t="45953" x="1809750" y="1684338"/>
          <p14:tracePt t="45970" x="1803400" y="1671638"/>
          <p14:tracePt t="46015" x="1803400" y="1665288"/>
          <p14:tracePt t="46026" x="1803400" y="1658938"/>
          <p14:tracePt t="46047" x="1803400" y="1652588"/>
          <p14:tracePt t="46059" x="1803400" y="1646238"/>
          <p14:tracePt t="47311" x="1803400" y="1658938"/>
          <p14:tracePt t="47319" x="1822450" y="1677988"/>
          <p14:tracePt t="47327" x="1841500" y="1711325"/>
          <p14:tracePt t="47335" x="1874838" y="1744663"/>
          <p14:tracePt t="47343" x="1958975" y="1828800"/>
          <p14:tracePt t="47353" x="2038350" y="1912938"/>
          <p14:tracePt t="47369" x="2128838" y="2005013"/>
          <p14:tracePt t="47386" x="2214563" y="2082800"/>
          <p14:tracePt t="47403" x="2298700" y="2168525"/>
          <p14:tracePt t="47420" x="2378075" y="2246313"/>
          <p14:tracePt t="47436" x="2436813" y="2332038"/>
          <p14:tracePt t="47454" x="2481263" y="2397125"/>
          <p14:tracePt t="47469" x="2520950" y="2481263"/>
          <p14:tracePt t="47486" x="2547938" y="2586038"/>
          <p14:tracePt t="47503" x="2573338" y="2730500"/>
          <p14:tracePt t="47519" x="2579688" y="2827338"/>
          <p14:tracePt t="47536" x="2579688" y="2906713"/>
          <p14:tracePt t="47553" x="2586038" y="2984500"/>
          <p14:tracePt t="47570" x="2586038" y="3070225"/>
          <p14:tracePt t="47586" x="2586038" y="3160713"/>
          <p14:tracePt t="47603" x="2579688" y="3252788"/>
          <p14:tracePt t="47619" x="2579688" y="3317875"/>
          <p14:tracePt t="47636" x="2573338" y="3389313"/>
          <p14:tracePt t="47653" x="2554288" y="3481388"/>
          <p14:tracePt t="47669" x="2533650" y="3565525"/>
          <p14:tracePt t="47686" x="2527300" y="3644900"/>
          <p14:tracePt t="47703" x="2514600" y="3709988"/>
          <p14:tracePt t="47719" x="2514600" y="3722688"/>
          <p14:tracePt t="47736" x="2514600" y="3729038"/>
          <p14:tracePt t="47871" x="2520950" y="3735388"/>
          <p14:tracePt t="47879" x="2554288" y="3749675"/>
          <p14:tracePt t="47887" x="2573338" y="3749675"/>
          <p14:tracePt t="47895" x="2598738" y="3756025"/>
          <p14:tracePt t="47903" x="2717800" y="3768725"/>
          <p14:tracePt t="47919" x="2789238" y="3768725"/>
          <p14:tracePt t="47936" x="2827338" y="3762375"/>
          <p14:tracePt t="47953" x="2854325" y="3729038"/>
          <p14:tracePt t="47969" x="2873375" y="3703638"/>
          <p14:tracePt t="47986" x="2887663" y="3638550"/>
          <p14:tracePt t="48003" x="2887663" y="3586163"/>
          <p14:tracePt t="48019" x="2887663" y="3540125"/>
          <p14:tracePt t="48036" x="2887663" y="3494088"/>
          <p14:tracePt t="48053" x="2887663" y="3462338"/>
          <p14:tracePt t="48069" x="2867025" y="3441700"/>
          <p14:tracePt t="48086" x="2847975" y="3422650"/>
          <p14:tracePt t="48102" x="2808288" y="3409950"/>
          <p14:tracePt t="48119" x="2782888" y="3409950"/>
          <p14:tracePt t="48136" x="2730500" y="3409950"/>
          <p14:tracePt t="48152" x="2678113" y="3409950"/>
          <p14:tracePt t="48169" x="2638425" y="3422650"/>
          <p14:tracePt t="48186" x="2619375" y="3435350"/>
          <p14:tracePt t="48391" x="2625725" y="3435350"/>
          <p14:tracePt t="48399" x="2638425" y="3435350"/>
          <p14:tracePt t="48404" x="2665413" y="3435350"/>
          <p14:tracePt t="48419" x="2690813" y="3448050"/>
          <p14:tracePt t="48436" x="2743200" y="3468688"/>
          <p14:tracePt t="48452" x="2814638" y="3500438"/>
          <p14:tracePt t="48469" x="2887663" y="3546475"/>
          <p14:tracePt t="48486" x="2959100" y="3559175"/>
          <p14:tracePt t="48502" x="3011488" y="3565525"/>
          <p14:tracePt t="48519" x="3024188" y="3565525"/>
          <p14:tracePt t="48559" x="3024188" y="3559175"/>
          <p14:tracePt t="48639" x="3011488" y="3565525"/>
          <p14:tracePt t="48647" x="2990850" y="3565525"/>
          <p14:tracePt t="48655" x="2946400" y="3579813"/>
          <p14:tracePt t="48669" x="2906713" y="3592513"/>
          <p14:tracePt t="48686" x="2873375" y="3598863"/>
          <p14:tracePt t="48702" x="2860675" y="3605213"/>
          <p14:tracePt t="48823" x="2867025" y="3605213"/>
          <p14:tracePt t="48831" x="2879725" y="3605213"/>
          <p14:tracePt t="48852" x="2913063" y="3605213"/>
          <p14:tracePt t="48853" x="2971800" y="3605213"/>
          <p14:tracePt t="48869" x="3063875" y="3605213"/>
          <p14:tracePt t="48885" x="3167063" y="3605213"/>
          <p14:tracePt t="48902" x="3252788" y="3605213"/>
          <p14:tracePt t="48919" x="3395663" y="3617913"/>
          <p14:tracePt t="48936" x="3500438" y="3617913"/>
          <p14:tracePt t="48952" x="3598863" y="3617913"/>
          <p14:tracePt t="48969" x="3703638" y="3617913"/>
          <p14:tracePt t="48985" x="3787775" y="3617913"/>
          <p14:tracePt t="49002" x="3852863" y="3611563"/>
          <p14:tracePt t="49019" x="3879850" y="3611563"/>
          <p14:tracePt t="50607" x="3873500" y="3611563"/>
          <p14:tracePt t="50615" x="3867150" y="3611563"/>
          <p14:tracePt t="50631" x="3852863" y="3611563"/>
          <p14:tracePt t="50640" x="3846513" y="3611563"/>
          <p14:tracePt t="50652" x="3821113" y="3611563"/>
          <p14:tracePt t="50668" x="3787775" y="3611563"/>
          <p14:tracePt t="50685" x="3741738" y="3611563"/>
          <p14:tracePt t="50701" x="3697288" y="3611563"/>
          <p14:tracePt t="50718" x="3586163" y="3611563"/>
          <p14:tracePt t="50735" x="3487738" y="3611563"/>
          <p14:tracePt t="50752" x="3376613" y="3611563"/>
          <p14:tracePt t="50768" x="3246438" y="3611563"/>
          <p14:tracePt t="50785" x="3095625" y="3611563"/>
          <p14:tracePt t="50801" x="2946400" y="3617913"/>
          <p14:tracePt t="50818" x="2776538" y="3617913"/>
          <p14:tracePt t="50835" x="2638425" y="3617913"/>
          <p14:tracePt t="50852" x="2508250" y="3605213"/>
          <p14:tracePt t="50868" x="2384425" y="3605213"/>
          <p14:tracePt t="50885" x="2260600" y="3605213"/>
          <p14:tracePt t="50901" x="2155825" y="3605213"/>
          <p14:tracePt t="50918" x="1998663" y="3632200"/>
          <p14:tracePt t="50935" x="1946275" y="3638550"/>
          <p14:tracePt t="50951" x="1939925" y="3638550"/>
          <p14:tracePt t="51111" x="1946275" y="3638550"/>
          <p14:tracePt t="51124" x="1958975" y="3638550"/>
          <p14:tracePt t="51127" x="1998663" y="3638550"/>
          <p14:tracePt t="51135" x="2057400" y="3638550"/>
          <p14:tracePt t="51151" x="2149475" y="3638550"/>
          <p14:tracePt t="51168" x="2239963" y="3638550"/>
          <p14:tracePt t="51185" x="2332038" y="3638550"/>
          <p14:tracePt t="51201" x="2403475" y="3638550"/>
          <p14:tracePt t="51218" x="2462213" y="3638550"/>
          <p14:tracePt t="51235" x="2540000" y="3638550"/>
          <p14:tracePt t="51251" x="2625725" y="3638550"/>
          <p14:tracePt t="51268" x="2709863" y="3638550"/>
          <p14:tracePt t="51285" x="2814638" y="3638550"/>
          <p14:tracePt t="51301" x="2946400" y="3644900"/>
          <p14:tracePt t="51318" x="3055938" y="3644900"/>
          <p14:tracePt t="51335" x="3246438" y="3651250"/>
          <p14:tracePt t="51351" x="3370263" y="3651250"/>
          <p14:tracePt t="51368" x="3500438" y="3651250"/>
          <p14:tracePt t="51385" x="3632200" y="3651250"/>
          <p14:tracePt t="51401" x="3749675" y="3657600"/>
          <p14:tracePt t="51418" x="3846513" y="3657600"/>
          <p14:tracePt t="51435" x="3886200" y="3644900"/>
          <p14:tracePt t="51451" x="3919538" y="3632200"/>
          <p14:tracePt t="51468" x="3951288" y="3611563"/>
          <p14:tracePt t="51485" x="3978275" y="3592513"/>
          <p14:tracePt t="51501" x="4003675" y="3579813"/>
          <p14:tracePt t="51518" x="4022725" y="3559175"/>
          <p14:tracePt t="51535" x="4056063" y="3533775"/>
          <p14:tracePt t="51551" x="4075113" y="3513138"/>
          <p14:tracePt t="51568" x="4114800" y="3494088"/>
          <p14:tracePt t="51584" x="4133850" y="3481388"/>
          <p14:tracePt t="51601" x="4148138" y="3462338"/>
          <p14:tracePt t="51618" x="4167188" y="3435350"/>
          <p14:tracePt t="51635" x="4179888" y="3416300"/>
          <p14:tracePt t="51651" x="4186238" y="3395663"/>
          <p14:tracePt t="51668" x="4198938" y="3382963"/>
          <p14:tracePt t="51685" x="4198938" y="3363913"/>
          <p14:tracePt t="51701" x="4198938" y="3351213"/>
          <p14:tracePt t="51718" x="4186238" y="3336925"/>
          <p14:tracePt t="51735" x="4173538" y="3324225"/>
          <p14:tracePt t="51751" x="4140200" y="3311525"/>
          <p14:tracePt t="51768" x="4095750" y="3305175"/>
          <p14:tracePt t="51784" x="4043363" y="3305175"/>
          <p14:tracePt t="51801" x="3990975" y="3298825"/>
          <p14:tracePt t="51818" x="3911600" y="3298825"/>
          <p14:tracePt t="51834" x="3808413" y="3298825"/>
          <p14:tracePt t="51851" x="3709988" y="3298825"/>
          <p14:tracePt t="51868" x="3605213" y="3298825"/>
          <p14:tracePt t="51884" x="3506788" y="3298825"/>
          <p14:tracePt t="51901" x="3403600" y="3305175"/>
          <p14:tracePt t="51918" x="3330575" y="3311525"/>
          <p14:tracePt t="51934" x="3160713" y="3382963"/>
          <p14:tracePt t="51951" x="3055938" y="3468688"/>
          <p14:tracePt t="51968" x="2965450" y="3552825"/>
          <p14:tracePt t="51984" x="2894013" y="3651250"/>
          <p14:tracePt t="52001" x="2827338" y="3716338"/>
          <p14:tracePt t="52018" x="2808288" y="3756025"/>
          <p14:tracePt t="52034" x="2808288" y="3768725"/>
          <p14:tracePt t="52051" x="2808288" y="3781425"/>
          <p14:tracePt t="52068" x="2814638" y="3787775"/>
          <p14:tracePt t="52084" x="2841625" y="3802063"/>
          <p14:tracePt t="52101" x="2860675" y="3802063"/>
          <p14:tracePt t="52118" x="2879725" y="3802063"/>
          <p14:tracePt t="52134" x="2887663" y="3802063"/>
          <p14:tracePt t="52399" x="2879725" y="3802063"/>
          <p14:tracePt t="52423" x="2873375" y="3802063"/>
          <p14:tracePt t="52439" x="2867025" y="3802063"/>
          <p14:tracePt t="52447" x="2860675" y="3808413"/>
          <p14:tracePt t="52455" x="2854325" y="3808413"/>
          <p14:tracePt t="52467" x="2841625" y="3808413"/>
          <p14:tracePt t="52468" x="2801938" y="3814763"/>
          <p14:tracePt t="52484" x="2762250" y="3821113"/>
          <p14:tracePt t="52501" x="2717800" y="3840163"/>
          <p14:tracePt t="52517" x="2651125" y="3852863"/>
          <p14:tracePt t="52534" x="2560638" y="3873500"/>
          <p14:tracePt t="52551" x="2455863" y="3898900"/>
          <p14:tracePt t="52568" x="2338388" y="3919538"/>
          <p14:tracePt t="52584" x="2233613" y="3938588"/>
          <p14:tracePt t="52601" x="2082800" y="3938588"/>
          <p14:tracePt t="52617" x="1920875" y="3944938"/>
          <p14:tracePt t="52634" x="1776413" y="3944938"/>
          <p14:tracePt t="52651" x="1652588" y="3957638"/>
          <p14:tracePt t="52667" x="1528763" y="3957638"/>
          <p14:tracePt t="52684" x="1390650" y="3957638"/>
          <p14:tracePt t="52701" x="1279525" y="3957638"/>
          <p14:tracePt t="52717" x="1182688" y="3957638"/>
          <p14:tracePt t="52734" x="1058863" y="3957638"/>
          <p14:tracePt t="52751" x="1006475" y="3944938"/>
          <p14:tracePt t="52767" x="966788" y="3919538"/>
          <p14:tracePt t="52784" x="920750" y="3873500"/>
          <p14:tracePt t="52801" x="901700" y="3821113"/>
          <p14:tracePt t="52817" x="895350" y="3781425"/>
          <p14:tracePt t="52834" x="889000" y="3749675"/>
          <p14:tracePt t="52851" x="889000" y="3722688"/>
          <p14:tracePt t="52867" x="895350" y="3690938"/>
          <p14:tracePt t="52884" x="914400" y="3663950"/>
          <p14:tracePt t="52901" x="939800" y="3644900"/>
          <p14:tracePt t="52918" x="954088" y="3638550"/>
          <p14:tracePt t="52934" x="973138" y="3617913"/>
          <p14:tracePt t="52951" x="985838" y="3611563"/>
          <p14:tracePt t="53023" x="985838" y="3617913"/>
          <p14:tracePt t="53031" x="992188" y="3617913"/>
          <p14:tracePt t="53047" x="992188" y="3624263"/>
          <p14:tracePt t="53054" x="998538" y="3624263"/>
          <p14:tracePt t="53059" x="998538" y="3632200"/>
          <p14:tracePt t="53087" x="1006475" y="3632200"/>
          <p14:tracePt t="53088" x="1012825" y="3632200"/>
          <p14:tracePt t="53100" x="1044575" y="3632200"/>
          <p14:tracePt t="53117" x="1103313" y="3632200"/>
          <p14:tracePt t="53134" x="1208088" y="3632200"/>
          <p14:tracePt t="53134" x="1273175" y="3632200"/>
          <p14:tracePt t="53151" x="1384300" y="3632200"/>
          <p14:tracePt t="53167" x="1489075" y="3632200"/>
          <p14:tracePt t="53184" x="1560513" y="3632200"/>
          <p14:tracePt t="53200" x="1619250" y="3617913"/>
          <p14:tracePt t="53217" x="1646238" y="3605213"/>
          <p14:tracePt t="53234" x="1671638" y="3586163"/>
          <p14:tracePt t="53250" x="1711325" y="3552825"/>
          <p14:tracePt t="53267" x="1717675" y="3533775"/>
          <p14:tracePt t="53284" x="1730375" y="3513138"/>
          <p14:tracePt t="53300" x="1736725" y="3506788"/>
          <p14:tracePt t="53351" x="1730375" y="3506788"/>
          <p14:tracePt t="53367" x="1724025" y="3506788"/>
          <p14:tracePt t="53383" x="1717675" y="3513138"/>
          <p14:tracePt t="53385" x="1704975" y="3521075"/>
          <p14:tracePt t="53400" x="1692275" y="3540125"/>
          <p14:tracePt t="53401" x="1652588" y="3586163"/>
          <p14:tracePt t="53417" x="1600200" y="3644900"/>
          <p14:tracePt t="53434" x="1574800" y="3676650"/>
          <p14:tracePt t="53450" x="1547813" y="3703638"/>
          <p14:tracePt t="53467" x="1541463" y="3709988"/>
          <p14:tracePt t="53484" x="1535113" y="3709988"/>
          <p14:tracePt t="53559" x="1535113" y="3703638"/>
          <p14:tracePt t="53567" x="1535113" y="3697288"/>
          <p14:tracePt t="53575" x="1535113" y="3683000"/>
          <p14:tracePt t="53584" x="1535113" y="3670300"/>
          <p14:tracePt t="53600" x="1541463" y="3663950"/>
          <p14:tracePt t="55647" x="1547813" y="3663950"/>
          <p14:tracePt t="55662" x="1574800" y="3663950"/>
          <p14:tracePt t="55667" x="1619250" y="3663950"/>
          <p14:tracePt t="55667" x="1711325" y="3663950"/>
          <p14:tracePt t="55683" x="1789113" y="3663950"/>
          <p14:tracePt t="55700" x="1893888" y="3663950"/>
          <p14:tracePt t="55716" x="1992313" y="3663950"/>
          <p14:tracePt t="55733" x="2070100" y="3663950"/>
          <p14:tracePt t="55749" x="2109788" y="3663950"/>
          <p14:tracePt t="55766" x="2122488" y="3670300"/>
          <p14:tracePt t="55855" x="2141538" y="3670300"/>
          <p14:tracePt t="55863" x="2162175" y="3670300"/>
          <p14:tracePt t="55871" x="2187575" y="3670300"/>
          <p14:tracePt t="55883" x="2214563" y="3670300"/>
          <p14:tracePt t="55887" x="2266950" y="3670300"/>
          <p14:tracePt t="55899" x="2332038" y="3663950"/>
          <p14:tracePt t="55916" x="2370138" y="3657600"/>
          <p14:tracePt t="55933" x="2397125" y="3657600"/>
          <p14:tracePt t="55949" x="2409825" y="3651250"/>
          <p14:tracePt t="55966" x="2455863" y="3644900"/>
          <p14:tracePt t="55983" x="2495550" y="3638550"/>
          <p14:tracePt t="55999" x="2560638" y="3632200"/>
          <p14:tracePt t="56016" x="2619375" y="3632200"/>
          <p14:tracePt t="56033" x="2724150" y="3632200"/>
          <p14:tracePt t="56049" x="2827338" y="3632200"/>
          <p14:tracePt t="56066" x="2932113" y="3632200"/>
          <p14:tracePt t="56083" x="3030538" y="3644900"/>
          <p14:tracePt t="56099" x="3116263" y="3644900"/>
          <p14:tracePt t="56116" x="3200400" y="3644900"/>
          <p14:tracePt t="56133" x="3284538" y="3644900"/>
          <p14:tracePt t="56149" x="3376613" y="3644900"/>
          <p14:tracePt t="56166" x="3506788" y="3644900"/>
          <p14:tracePt t="56183" x="3611563" y="3644900"/>
          <p14:tracePt t="56199" x="3709988" y="3644900"/>
          <p14:tracePt t="56216" x="3814763" y="3644900"/>
          <p14:tracePt t="56233" x="3911600" y="3644900"/>
          <p14:tracePt t="56249" x="3997325" y="3644900"/>
          <p14:tracePt t="56266" x="4121150" y="3644900"/>
          <p14:tracePt t="56283" x="4225925" y="3644900"/>
          <p14:tracePt t="56299" x="4349750" y="3644900"/>
          <p14:tracePt t="56316" x="4460875" y="3644900"/>
          <p14:tracePt t="56333" x="4538663" y="3638550"/>
          <p14:tracePt t="56349" x="4584700" y="3632200"/>
          <p14:tracePt t="56366" x="4618038" y="3617913"/>
          <p14:tracePt t="56383" x="4624388" y="3617913"/>
          <p14:tracePt t="56399" x="4637088" y="3611563"/>
          <p14:tracePt t="56416" x="4643438" y="3611563"/>
          <p14:tracePt t="56478" x="4649788" y="3605213"/>
          <p14:tracePt t="56486" x="4649788" y="3598863"/>
          <p14:tracePt t="56487" x="4664075" y="3598863"/>
          <p14:tracePt t="56510" x="4664075" y="3592513"/>
          <p14:tracePt t="56534" x="4670425" y="3586163"/>
          <p14:tracePt t="56630" x="4656138" y="3579813"/>
          <p14:tracePt t="56638" x="4649788" y="3579813"/>
          <p14:tracePt t="56646" x="4643438" y="3573463"/>
          <p14:tracePt t="56666" x="4624388" y="3559175"/>
          <p14:tracePt t="56666" x="4597400" y="3552825"/>
          <p14:tracePt t="56683" x="4578350" y="3540125"/>
          <p14:tracePt t="56699" x="4565650" y="3540125"/>
          <p14:tracePt t="56716" x="4538663" y="3533775"/>
          <p14:tracePt t="56733" x="4525963" y="3527425"/>
          <p14:tracePt t="56749" x="4500563" y="3527425"/>
          <p14:tracePt t="56766" x="4487863" y="3521075"/>
          <p14:tracePt t="56782" x="4479925" y="3513138"/>
          <p14:tracePt t="56799" x="4473575" y="3513138"/>
          <p14:tracePt t="56816" x="4467225" y="3506788"/>
          <p14:tracePt t="56998" x="4473575" y="3506788"/>
          <p14:tracePt t="57014" x="4479925" y="3506788"/>
          <p14:tracePt t="57022" x="4500563" y="3506788"/>
          <p14:tracePt t="57030" x="4506913" y="3500438"/>
          <p14:tracePt t="57038" x="4525963" y="3500438"/>
          <p14:tracePt t="57049" x="4546600" y="3500438"/>
          <p14:tracePt t="57066" x="4552950" y="3500438"/>
          <p14:tracePt t="57083" x="4559300" y="3494088"/>
          <p14:tracePt t="57174" x="4552950" y="3494088"/>
          <p14:tracePt t="57182" x="4546600" y="3494088"/>
          <p14:tracePt t="57198" x="4532313" y="3494088"/>
          <p14:tracePt t="57206" x="4525963" y="3494088"/>
          <p14:tracePt t="57216" x="4519613" y="3494088"/>
          <p14:tracePt t="57216" x="4487863" y="3500438"/>
          <p14:tracePt t="57232" x="4467225" y="3506788"/>
          <p14:tracePt t="57249" x="4448175" y="3506788"/>
          <p14:tracePt t="57266" x="4441825" y="3506788"/>
          <p14:tracePt t="57399" x="4448175" y="3506788"/>
          <p14:tracePt t="57414" x="4460875" y="3506788"/>
          <p14:tracePt t="57415" x="4467225" y="3506788"/>
          <p14:tracePt t="57416" x="4500563" y="3506788"/>
          <p14:tracePt t="57432" x="4532313" y="3506788"/>
          <p14:tracePt t="57449" x="4546600" y="3506788"/>
          <p14:tracePt t="57566" x="4538663" y="3506788"/>
          <p14:tracePt t="57582" x="4532313" y="3506788"/>
          <p14:tracePt t="57590" x="4519613" y="3506788"/>
          <p14:tracePt t="57598" x="4506913" y="3506788"/>
          <p14:tracePt t="57606" x="4479925" y="3506788"/>
          <p14:tracePt t="57616" x="4454525" y="3506788"/>
          <p14:tracePt t="57632" x="4435475" y="3506788"/>
          <p14:tracePt t="57649" x="4427538" y="3506788"/>
          <p14:tracePt t="57766" x="4435475" y="3506788"/>
          <p14:tracePt t="57774" x="4441825" y="3500438"/>
          <p14:tracePt t="57782" x="4460875" y="3500438"/>
          <p14:tracePt t="57783" x="4500563" y="3487738"/>
          <p14:tracePt t="57799" x="4559300" y="3487738"/>
          <p14:tracePt t="57815" x="4591050" y="3481388"/>
          <p14:tracePt t="57832" x="4611688" y="3481388"/>
          <p14:tracePt t="57910" x="4605338" y="3481388"/>
          <p14:tracePt t="57918" x="4597400" y="3481388"/>
          <p14:tracePt t="57926" x="4591050" y="3481388"/>
          <p14:tracePt t="57934" x="4572000" y="3481388"/>
          <p14:tracePt t="57949" x="4538663" y="3481388"/>
          <p14:tracePt t="57965" x="4500563" y="3481388"/>
          <p14:tracePt t="57982" x="4454525" y="3481388"/>
          <p14:tracePt t="57999" x="4441825" y="3481388"/>
          <p14:tracePt t="58142" x="4448175" y="3481388"/>
          <p14:tracePt t="58150" x="4454525" y="3481388"/>
          <p14:tracePt t="58158" x="4460875" y="3475038"/>
          <p14:tracePt t="58166" x="4473575" y="3475038"/>
          <p14:tracePt t="58182" x="4479925" y="3468688"/>
          <p14:tracePt t="58270" x="4473575" y="3468688"/>
          <p14:tracePt t="58278" x="4467225" y="3468688"/>
          <p14:tracePt t="58286" x="4460875" y="3468688"/>
          <p14:tracePt t="58294" x="4454525" y="3468688"/>
          <p14:tracePt t="58302" x="4441825" y="3468688"/>
          <p14:tracePt t="58315" x="4427538" y="3468688"/>
          <p14:tracePt t="59318" x="4414838" y="3475038"/>
          <p14:tracePt t="59326" x="4414838" y="3481388"/>
          <p14:tracePt t="59334" x="4402138" y="3487738"/>
          <p14:tracePt t="59342" x="4389438" y="3506788"/>
          <p14:tracePt t="59350" x="4362450" y="3533775"/>
          <p14:tracePt t="59365" x="4343400" y="3552825"/>
          <p14:tracePt t="59381" x="4310063" y="3586163"/>
          <p14:tracePt t="59398" x="4265613" y="3644900"/>
          <p14:tracePt t="59415" x="4225925" y="3703638"/>
          <p14:tracePt t="59431" x="4179888" y="3768725"/>
          <p14:tracePt t="59448" x="4127500" y="3846513"/>
          <p14:tracePt t="59465" x="4075113" y="3932238"/>
          <p14:tracePt t="59481" x="4003675" y="4022725"/>
          <p14:tracePt t="59498" x="3932238" y="4108450"/>
          <p14:tracePt t="59515" x="3833813" y="4198938"/>
          <p14:tracePt t="59531" x="3741738" y="4291013"/>
          <p14:tracePt t="59548" x="3638550" y="4383088"/>
          <p14:tracePt t="59565" x="3540125" y="4467225"/>
          <p14:tracePt t="59581" x="3462338" y="4552950"/>
          <p14:tracePt t="59598" x="3370263" y="4611688"/>
          <p14:tracePt t="59615" x="3336925" y="4624388"/>
          <p14:tracePt t="59631" x="3317875" y="4630738"/>
          <p14:tracePt t="59648" x="3298825" y="4637088"/>
          <p14:tracePt t="59665" x="3271838" y="4649788"/>
          <p14:tracePt t="59681" x="3240088" y="4664075"/>
          <p14:tracePt t="59698" x="3187700" y="4689475"/>
          <p14:tracePt t="59715" x="3135313" y="4716463"/>
          <p14:tracePt t="59732" x="3063875" y="4754563"/>
          <p14:tracePt t="59748" x="2984500" y="4775200"/>
          <p14:tracePt t="59765" x="2919413" y="4794250"/>
          <p14:tracePt t="59781" x="2860675" y="4819650"/>
          <p14:tracePt t="59781" x="2847975" y="4826000"/>
          <p14:tracePt t="59798" x="2808288" y="4833938"/>
          <p14:tracePt t="59815" x="2789238" y="4840288"/>
          <p14:tracePt t="59831" x="2776538" y="4840288"/>
          <p14:tracePt t="59848" x="2762250" y="4840288"/>
          <p14:tracePt t="59864" x="2755900" y="4840288"/>
          <p14:tracePt t="59881" x="2743200" y="4840288"/>
          <p14:tracePt t="59898" x="2717800" y="4840288"/>
          <p14:tracePt t="59914" x="2690813" y="4846638"/>
          <p14:tracePt t="59932" x="2659063" y="4846638"/>
          <p14:tracePt t="59948" x="2632075" y="4852988"/>
          <p14:tracePt t="59965" x="2625725" y="4859338"/>
          <p14:tracePt t="59981" x="2619375" y="4859338"/>
          <p14:tracePt t="60230" x="2625725" y="4859338"/>
          <p14:tracePt t="60238" x="2638425" y="4859338"/>
          <p14:tracePt t="60248" x="2651125" y="4852988"/>
          <p14:tracePt t="60249" x="2678113" y="4852988"/>
          <p14:tracePt t="60265" x="2697163" y="4852988"/>
          <p14:tracePt t="60281" x="2736850" y="4852988"/>
          <p14:tracePt t="60298" x="2768600" y="4852988"/>
          <p14:tracePt t="60314" x="2801938" y="4852988"/>
          <p14:tracePt t="60331" x="2841625" y="4852988"/>
          <p14:tracePt t="60348" x="2900363" y="4852988"/>
          <p14:tracePt t="60364" x="2971800" y="4852988"/>
          <p14:tracePt t="60381" x="3049588" y="4852988"/>
          <p14:tracePt t="60398" x="3194050" y="4852988"/>
          <p14:tracePt t="60415" x="3265488" y="4852988"/>
          <p14:tracePt t="60431" x="3344863" y="4852988"/>
          <p14:tracePt t="60448" x="3416300" y="4852988"/>
          <p14:tracePt t="60464" x="3475038" y="4852988"/>
          <p14:tracePt t="60481" x="3552825" y="4852988"/>
          <p14:tracePt t="60498" x="3644900" y="4852988"/>
          <p14:tracePt t="60514" x="3749675" y="4852988"/>
          <p14:tracePt t="60531" x="3852863" y="4852988"/>
          <p14:tracePt t="60548" x="3957638" y="4852988"/>
          <p14:tracePt t="60564" x="4062413" y="4852988"/>
          <p14:tracePt t="60581" x="4173538" y="4852988"/>
          <p14:tracePt t="60597" x="4368800" y="4852988"/>
          <p14:tracePt t="60614" x="4487863" y="4852988"/>
          <p14:tracePt t="60631" x="4637088" y="4852988"/>
          <p14:tracePt t="60648" x="4775200" y="4852988"/>
          <p14:tracePt t="60664" x="4911725" y="4852988"/>
          <p14:tracePt t="60681" x="5035550" y="4852988"/>
          <p14:tracePt t="60698" x="5140325" y="4852988"/>
          <p14:tracePt t="60714" x="5245100" y="4852988"/>
          <p14:tracePt t="60731" x="5341938" y="4846638"/>
          <p14:tracePt t="60748" x="5402263" y="4846638"/>
          <p14:tracePt t="60764" x="5440363" y="4846638"/>
          <p14:tracePt t="60781" x="5480050" y="4846638"/>
          <p14:tracePt t="60797" x="5499100" y="4846638"/>
          <p14:tracePt t="60814" x="5511800" y="4846638"/>
          <p14:tracePt t="60831" x="5519738" y="4846638"/>
          <p14:tracePt t="60848" x="5526088" y="4846638"/>
          <p14:tracePt t="60864" x="5532438" y="4840288"/>
          <p14:tracePt t="60881" x="5538788" y="4840288"/>
          <p14:tracePt t="60897" x="5545138" y="4840288"/>
          <p14:tracePt t="60914" x="5557838" y="4840288"/>
          <p14:tracePt t="60931" x="5564188" y="4840288"/>
          <p14:tracePt t="62223" x="5545138" y="4840288"/>
          <p14:tracePt t="62237" x="5519738" y="4840288"/>
          <p14:tracePt t="62237" x="5421313" y="4840288"/>
          <p14:tracePt t="62248" x="5297488" y="4833938"/>
          <p14:tracePt t="62265" x="5140325" y="4826000"/>
          <p14:tracePt t="62282" x="4976813" y="4826000"/>
          <p14:tracePt t="62298" x="4716463" y="4826000"/>
          <p14:tracePt t="62315" x="4356100" y="4826000"/>
          <p14:tracePt t="62332" x="3997325" y="4819650"/>
          <p14:tracePt t="62348" x="3624263" y="4819650"/>
          <p14:tracePt t="62365" x="3317875" y="4819650"/>
          <p14:tracePt t="62381" x="3108325" y="4806950"/>
          <p14:tracePt t="62398" x="2879725" y="4806950"/>
          <p14:tracePt t="62414" x="2619375" y="4806950"/>
          <p14:tracePt t="62431" x="2455863" y="4806950"/>
          <p14:tracePt t="62448" x="2351088" y="4826000"/>
          <p14:tracePt t="62465" x="2266950" y="4846638"/>
          <p14:tracePt t="62481" x="2208213" y="4859338"/>
          <p14:tracePt t="62498" x="2181225" y="4865688"/>
          <p14:tracePt t="62514" x="2155825" y="4872038"/>
          <p14:tracePt t="62531" x="2135188" y="4878388"/>
          <p14:tracePt t="62548" x="2122488" y="4884738"/>
          <p14:tracePt t="62565" x="2103438" y="4892675"/>
          <p14:tracePt t="62582" x="2076450" y="4911725"/>
          <p14:tracePt t="62598" x="2070100" y="4918075"/>
          <p14:tracePt t="62614" x="2057400" y="4930775"/>
          <p14:tracePt t="62632" x="2051050" y="4937125"/>
          <p14:tracePt t="62648" x="2051050" y="4951413"/>
          <p14:tracePt t="62664" x="2051050" y="4957763"/>
          <p14:tracePt t="62681" x="2051050" y="4964113"/>
          <p14:tracePt t="62698" x="2063750" y="4976813"/>
          <p14:tracePt t="62715" x="2076450" y="4983163"/>
          <p14:tracePt t="62732" x="2097088" y="4989513"/>
          <p14:tracePt t="62748" x="2128838" y="4995863"/>
          <p14:tracePt t="62765" x="2149475" y="4995863"/>
          <p14:tracePt t="62781" x="2168525" y="4995863"/>
          <p14:tracePt t="62798" x="2174875" y="4995863"/>
          <p14:tracePt t="62814" x="2187575" y="4995863"/>
          <p14:tracePt t="64719" x="2174875" y="5003800"/>
          <p14:tracePt t="64727" x="2168525" y="5003800"/>
          <p14:tracePt t="64740" x="2149475" y="5016500"/>
          <p14:tracePt t="64747" x="2116138" y="5029200"/>
          <p14:tracePt t="64748" x="2057400" y="5048250"/>
          <p14:tracePt t="64764" x="1992313" y="5068888"/>
          <p14:tracePt t="64781" x="1927225" y="5087938"/>
          <p14:tracePt t="64797" x="1862138" y="5106988"/>
          <p14:tracePt t="64814" x="1795463" y="5106988"/>
          <p14:tracePt t="64830" x="1744663" y="5106988"/>
          <p14:tracePt t="64830" x="1717675" y="5106988"/>
          <p14:tracePt t="64847" x="1665288" y="5106988"/>
          <p14:tracePt t="64864" x="1600200" y="5106988"/>
          <p14:tracePt t="64880" x="1522413" y="5106988"/>
          <p14:tracePt t="64897" x="1443038" y="5106988"/>
          <p14:tracePt t="64914" x="1346200" y="5106988"/>
          <p14:tracePt t="64930" x="1260475" y="5106988"/>
          <p14:tracePt t="64947" x="1176338" y="5106988"/>
          <p14:tracePt t="64963" x="1109663" y="5106988"/>
          <p14:tracePt t="64980" x="1050925" y="5106988"/>
          <p14:tracePt t="64997" x="998538" y="5113338"/>
          <p14:tracePt t="65014" x="954088" y="5113338"/>
          <p14:tracePt t="65030" x="914400" y="5127625"/>
          <p14:tracePt t="65047" x="849313" y="5173663"/>
          <p14:tracePt t="65063" x="815975" y="5205413"/>
          <p14:tracePt t="65080" x="784225" y="5238750"/>
          <p14:tracePt t="65097" x="750888" y="5276850"/>
          <p14:tracePt t="65113" x="725488" y="5310188"/>
          <p14:tracePt t="65130" x="704850" y="5356225"/>
          <p14:tracePt t="65147" x="704850" y="5402263"/>
          <p14:tracePt t="65163" x="698500" y="5434013"/>
          <p14:tracePt t="65180" x="698500" y="5446713"/>
          <p14:tracePt t="65197" x="698500" y="5461000"/>
          <p14:tracePt t="65213" x="698500" y="5467350"/>
          <p14:tracePt t="66311" x="704850" y="5453063"/>
          <p14:tracePt t="66319" x="704850" y="5440363"/>
          <p14:tracePt t="66330" x="704850" y="5427663"/>
          <p14:tracePt t="66330" x="719138" y="5387975"/>
          <p14:tracePt t="66347" x="738188" y="5329238"/>
          <p14:tracePt t="66363" x="769938" y="5232400"/>
          <p14:tracePt t="66380" x="836613" y="5094288"/>
          <p14:tracePt t="66396" x="889000" y="4970463"/>
          <p14:tracePt t="66413" x="908050" y="4840288"/>
          <p14:tracePt t="66430" x="914400" y="4716463"/>
          <p14:tracePt t="66446" x="914400" y="4597400"/>
          <p14:tracePt t="66446" x="901700" y="4532313"/>
          <p14:tracePt t="66463" x="889000" y="4402138"/>
          <p14:tracePt t="66480" x="842963" y="4291013"/>
          <p14:tracePt t="66496" x="796925" y="4192588"/>
          <p14:tracePt t="66513" x="769938" y="4114800"/>
          <p14:tracePt t="66530" x="750888" y="4022725"/>
          <p14:tracePt t="66546" x="750888" y="3944938"/>
          <p14:tracePt t="66563" x="750888" y="3846513"/>
          <p14:tracePt t="66580" x="750888" y="3775075"/>
          <p14:tracePt t="66596" x="750888" y="3703638"/>
          <p14:tracePt t="66613" x="777875" y="3663950"/>
          <p14:tracePt t="66630" x="809625" y="3617913"/>
          <p14:tracePt t="66646" x="849313" y="3592513"/>
          <p14:tracePt t="66646" x="868363" y="3573463"/>
          <p14:tracePt t="66663" x="914400" y="3559175"/>
          <p14:tracePt t="66679" x="985838" y="3540125"/>
          <p14:tracePt t="66696" x="1044575" y="3533775"/>
          <p14:tracePt t="66713" x="1123950" y="3533775"/>
          <p14:tracePt t="66729" x="1220788" y="3533775"/>
          <p14:tracePt t="66746" x="1319213" y="3533775"/>
          <p14:tracePt t="66763" x="1390650" y="3533775"/>
          <p14:tracePt t="66779" x="1443038" y="3533775"/>
          <p14:tracePt t="66796" x="1470025" y="3533775"/>
          <p14:tracePt t="66813" x="1482725" y="3533775"/>
          <p14:tracePt t="66879" x="1482725" y="3540125"/>
          <p14:tracePt t="66895" x="1482725" y="3546475"/>
          <p14:tracePt t="66903" x="1489075" y="3546475"/>
          <p14:tracePt t="66911" x="1489075" y="3559175"/>
          <p14:tracePt t="67111" x="1495425" y="3565525"/>
          <p14:tracePt t="67119" x="1501775" y="3586163"/>
          <p14:tracePt t="67129" x="1508125" y="3598863"/>
          <p14:tracePt t="67135" x="1541463" y="3632200"/>
          <p14:tracePt t="67147" x="1581150" y="3657600"/>
          <p14:tracePt t="67163" x="1633538" y="3703638"/>
          <p14:tracePt t="67179" x="1698625" y="3716338"/>
          <p14:tracePt t="67196" x="1751013" y="3722688"/>
          <p14:tracePt t="67213" x="1809750" y="3716338"/>
          <p14:tracePt t="67229" x="1854200" y="3697288"/>
          <p14:tracePt t="67246" x="1900238" y="3676650"/>
          <p14:tracePt t="67263" x="1952625" y="3632200"/>
          <p14:tracePt t="67279" x="1973263" y="3592513"/>
          <p14:tracePt t="67296" x="1985963" y="3559175"/>
          <p14:tracePt t="67313" x="1985963" y="3494088"/>
          <p14:tracePt t="67329" x="1965325" y="3441700"/>
          <p14:tracePt t="67346" x="1906588" y="3376613"/>
          <p14:tracePt t="67363" x="1841500" y="3311525"/>
          <p14:tracePt t="67379" x="1782763" y="3259138"/>
          <p14:tracePt t="67396" x="1730375" y="3233738"/>
          <p14:tracePt t="67413" x="1665288" y="3219450"/>
          <p14:tracePt t="67429" x="1619250" y="3213100"/>
          <p14:tracePt t="67446" x="1566863" y="3213100"/>
          <p14:tracePt t="67463" x="1501775" y="3233738"/>
          <p14:tracePt t="67479" x="1443038" y="3252788"/>
          <p14:tracePt t="67496" x="1365250" y="3298825"/>
          <p14:tracePt t="67513" x="1306513" y="3357563"/>
          <p14:tracePt t="67530" x="1266825" y="3403600"/>
          <p14:tracePt t="67546" x="1220788" y="3441700"/>
          <p14:tracePt t="67563" x="1214438" y="3481388"/>
          <p14:tracePt t="67579" x="1214438" y="3527425"/>
          <p14:tracePt t="67596" x="1220788" y="3552825"/>
          <p14:tracePt t="67613" x="1247775" y="3586163"/>
          <p14:tracePt t="67629" x="1300163" y="3632200"/>
          <p14:tracePt t="67646" x="1365250" y="3663950"/>
          <p14:tracePt t="67663" x="1541463" y="3676650"/>
          <p14:tracePt t="67679" x="1684338" y="3676650"/>
          <p14:tracePt t="67696" x="1803400" y="3676650"/>
          <p14:tracePt t="67713" x="1887538" y="3663950"/>
          <p14:tracePt t="67729" x="1927225" y="3644900"/>
          <p14:tracePt t="67746" x="1933575" y="3644900"/>
          <p14:tracePt t="67863" x="1927225" y="3644900"/>
          <p14:tracePt t="70743" x="1920875" y="3644900"/>
          <p14:tracePt t="70783" x="1912938" y="3644900"/>
          <p14:tracePt t="70855" x="1906588" y="3644900"/>
          <p14:tracePt t="70887" x="1900238" y="3651250"/>
          <p14:tracePt t="70897" x="1893888" y="3651250"/>
          <p14:tracePt t="70919" x="1887538" y="3651250"/>
          <p14:tracePt t="71095" x="1881188" y="3651250"/>
          <p14:tracePt t="71103" x="1874838" y="3651250"/>
          <p14:tracePt t="71119" x="1862138" y="3651250"/>
          <p14:tracePt t="71135" x="1854200" y="3651250"/>
          <p14:tracePt t="71140" x="1835150" y="3651250"/>
          <p14:tracePt t="71147" x="1795463" y="3651250"/>
          <p14:tracePt t="71161" x="1770063" y="3651250"/>
          <p14:tracePt t="71178" x="1744663" y="3657600"/>
          <p14:tracePt t="71194" x="1698625" y="3670300"/>
          <p14:tracePt t="71211" x="1639888" y="3709988"/>
          <p14:tracePt t="71228" x="1581150" y="3756025"/>
          <p14:tracePt t="71244" x="1501775" y="3821113"/>
          <p14:tracePt t="71261" x="1417638" y="3892550"/>
          <p14:tracePt t="71278" x="1338263" y="3970338"/>
          <p14:tracePt t="71294" x="1235075" y="4081463"/>
          <p14:tracePt t="71311" x="1176338" y="4148138"/>
          <p14:tracePt t="71328" x="1109663" y="4238625"/>
          <p14:tracePt t="71344" x="1096963" y="4337050"/>
          <p14:tracePt t="71361" x="1090613" y="4441825"/>
          <p14:tracePt t="71378" x="1090613" y="4565650"/>
          <p14:tracePt t="71394" x="1084263" y="4676775"/>
          <p14:tracePt t="71411" x="1084263" y="4781550"/>
          <p14:tracePt t="71428" x="1084263" y="4865688"/>
          <p14:tracePt t="71444" x="1084263" y="4945063"/>
          <p14:tracePt t="71461" x="1084263" y="5022850"/>
          <p14:tracePt t="71478" x="1096963" y="5100638"/>
          <p14:tracePt t="71494" x="1109663" y="5205413"/>
          <p14:tracePt t="71511" x="1130300" y="5251450"/>
          <p14:tracePt t="71528" x="1136650" y="5276850"/>
          <p14:tracePt t="71544" x="1143000" y="5283200"/>
          <p14:tracePt t="73550" x="0" y="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4.22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5"/>
            <a:ext cx="8677836" cy="485630"/>
          </a:xfrm>
        </p:spPr>
        <p:txBody>
          <a:bodyPr/>
          <a:lstStyle/>
          <a:p>
            <a:r>
              <a:rPr lang="en-US" dirty="0" smtClean="0"/>
              <a:t>What is the length of the 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"Java Program"</a:t>
            </a:r>
            <a:r>
              <a:rPr lang="en-US" dirty="0" smtClean="0"/>
              <a:t>?</a:t>
            </a:r>
            <a:endParaRPr lang="en-US" sz="20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1444445"/>
            <a:ext cx="8239827" cy="1730843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The length is 12. The space counts as a character.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661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4.23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1718390"/>
          </a:xfrm>
        </p:spPr>
        <p:txBody>
          <a:bodyPr/>
          <a:lstStyle/>
          <a:p>
            <a:r>
              <a:rPr lang="en-US" dirty="0" smtClean="0"/>
              <a:t>Consider this string variable</a:t>
            </a:r>
          </a:p>
          <a:p>
            <a:r>
              <a:rPr lang="en-US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"Java Program";</a:t>
            </a:r>
          </a:p>
          <a:p>
            <a:r>
              <a:rPr lang="en-US" dirty="0" smtClean="0"/>
              <a:t>Give a call to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substring</a:t>
            </a:r>
            <a:r>
              <a:rPr lang="en-US" dirty="0" smtClean="0"/>
              <a:t> method that returns the substring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"gram"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87426" y="2677204"/>
            <a:ext cx="8239827" cy="2054598"/>
          </a:xfrm>
        </p:spPr>
        <p:txBody>
          <a:bodyPr/>
          <a:lstStyle/>
          <a:p>
            <a:r>
              <a:rPr lang="en-US" b="1" dirty="0" smtClean="0"/>
              <a:t>Answer: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str.substring(8, 12)</a:t>
            </a:r>
          </a:p>
          <a:p>
            <a:r>
              <a:rPr lang="en-US" dirty="0" smtClean="0"/>
              <a:t>or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str.substring(8)</a:t>
            </a:r>
            <a:endParaRPr lang="en-US" sz="20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671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4.24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846742"/>
          </a:xfrm>
        </p:spPr>
        <p:txBody>
          <a:bodyPr/>
          <a:lstStyle/>
          <a:p>
            <a:r>
              <a:rPr lang="en-US" dirty="0" smtClean="0"/>
              <a:t>Use string concatenation to turn the string variable </a:t>
            </a:r>
            <a:r>
              <a:rPr lang="en-US" dirty="0" err="1" smtClean="0"/>
              <a:t>str</a:t>
            </a:r>
            <a:r>
              <a:rPr lang="en-US" dirty="0" smtClean="0"/>
              <a:t> from Self Check 23 into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"Java Programming"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87426" y="1805556"/>
            <a:ext cx="8239827" cy="2054598"/>
          </a:xfrm>
        </p:spPr>
        <p:txBody>
          <a:bodyPr/>
          <a:lstStyle/>
          <a:p>
            <a:r>
              <a:rPr lang="en-US" b="1" dirty="0" smtClean="0"/>
              <a:t>Answer:</a:t>
            </a:r>
          </a:p>
          <a:p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+ "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ming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”;</a:t>
            </a:r>
          </a:p>
        </p:txBody>
      </p:sp>
    </p:spTree>
    <p:extLst>
      <p:ext uri="{BB962C8B-B14F-4D97-AF65-F5344CB8AC3E}">
        <p14:creationId xmlns:p14="http://schemas.microsoft.com/office/powerpoint/2010/main" val="1172871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4.25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3"/>
            <a:ext cx="8677836" cy="235344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What does the following statement sequence print?</a:t>
            </a:r>
          </a:p>
          <a:p>
            <a:r>
              <a:rPr lang="en-US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"Harry”;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str.length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String mystery = str.substring(0, 1) +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  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str.substring(n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- 1,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System.out.println(mystery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87426" y="3548852"/>
            <a:ext cx="8239827" cy="2054598"/>
          </a:xfrm>
        </p:spPr>
        <p:txBody>
          <a:bodyPr/>
          <a:lstStyle/>
          <a:p>
            <a:r>
              <a:rPr lang="en-US" b="1" dirty="0" smtClean="0"/>
              <a:t>Answer:</a:t>
            </a:r>
          </a:p>
          <a:p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Hy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90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4.26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3"/>
            <a:ext cx="8677836" cy="859195"/>
          </a:xfrm>
        </p:spPr>
        <p:txBody>
          <a:bodyPr/>
          <a:lstStyle/>
          <a:p>
            <a:r>
              <a:rPr lang="en-US" dirty="0" smtClean="0"/>
              <a:t>Give an input statement to read a name of the form “John Q. Public”.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87426" y="1818008"/>
            <a:ext cx="8239827" cy="2054598"/>
          </a:xfrm>
        </p:spPr>
        <p:txBody>
          <a:bodyPr/>
          <a:lstStyle/>
          <a:p>
            <a:r>
              <a:rPr lang="en-US" b="1" dirty="0" smtClean="0"/>
              <a:t>Answer:</a:t>
            </a:r>
            <a:endParaRPr lang="en-US" dirty="0" smtClean="0"/>
          </a:p>
          <a:p>
            <a:r>
              <a:rPr lang="en-US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String first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String middle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String last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 </a:t>
            </a:r>
          </a:p>
        </p:txBody>
      </p:sp>
    </p:spTree>
    <p:extLst>
      <p:ext uri="{BB962C8B-B14F-4D97-AF65-F5344CB8AC3E}">
        <p14:creationId xmlns:p14="http://schemas.microsoft.com/office/powerpoint/2010/main" val="236540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Reading Input -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154613"/>
          </a:xfrm>
        </p:spPr>
        <p:txBody>
          <a:bodyPr/>
          <a:lstStyle/>
          <a:p>
            <a:r>
              <a:rPr lang="en-US" dirty="0" smtClean="0"/>
              <a:t>Use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nextDouble</a:t>
            </a:r>
            <a:r>
              <a:rPr lang="en-US" dirty="0" smtClean="0"/>
              <a:t> method to read a floating-point number:</a:t>
            </a:r>
          </a:p>
          <a:p>
            <a:pPr lvl="1">
              <a:buNone/>
            </a:pP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System.out.print("Enter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price: ");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double price =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endParaRPr lang="en-US" dirty="0" smtClean="0"/>
          </a:p>
          <a:p>
            <a:r>
              <a:rPr lang="en-US" dirty="0" smtClean="0"/>
              <a:t>To use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r>
              <a:rPr lang="en-US" dirty="0" smtClean="0"/>
              <a:t> class, import it by placing the following at the top of your program file:</a:t>
            </a:r>
          </a:p>
          <a:p>
            <a:pPr lvl="1">
              <a:buNone/>
            </a:pP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import </a:t>
            </a:r>
            <a:r>
              <a:rPr lang="en-US" sz="18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java.util.Scanner</a:t>
            </a:r>
            <a:r>
              <a:rPr lang="en-US" sz="18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;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377"/>
    </mc:Choice>
    <mc:Fallback xmlns="">
      <p:transition spd="slow" advTm="36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30" x="1143000" y="5283200"/>
          <p14:tracePt t="1633" x="1155700" y="5276850"/>
          <p14:tracePt t="1641" x="1182688" y="5251450"/>
          <p14:tracePt t="1649" x="1208088" y="5218113"/>
          <p14:tracePt t="1657" x="1273175" y="5159375"/>
          <p14:tracePt t="1673" x="1346200" y="5081588"/>
          <p14:tracePt t="1689" x="1443038" y="4983163"/>
          <p14:tracePt t="1705" x="1522413" y="4905375"/>
          <p14:tracePt t="1721" x="1593850" y="4833938"/>
          <p14:tracePt t="1737" x="1665288" y="4748213"/>
          <p14:tracePt t="1753" x="1751013" y="4637088"/>
          <p14:tracePt t="1767" x="1828800" y="4538663"/>
          <p14:tracePt t="1783" x="1912938" y="4441825"/>
          <p14:tracePt t="1801" x="1992313" y="4349750"/>
          <p14:tracePt t="1817" x="2057400" y="4265613"/>
          <p14:tracePt t="1817" x="2103438" y="4225925"/>
          <p14:tracePt t="1833" x="2168525" y="4154488"/>
          <p14:tracePt t="1850" x="2214563" y="4089400"/>
          <p14:tracePt t="1867" x="2252663" y="4056063"/>
          <p14:tracePt t="1883" x="2279650" y="4030663"/>
          <p14:tracePt t="1900" x="2279650" y="4022725"/>
          <p14:tracePt t="2016" x="2286000" y="4022725"/>
          <p14:tracePt t="2027" x="2298700" y="4022725"/>
          <p14:tracePt t="2032" x="2319338" y="4022725"/>
          <p14:tracePt t="2033" x="2390775" y="4043363"/>
          <p14:tracePt t="2049" x="2489200" y="4062413"/>
          <p14:tracePt t="2066" x="2613025" y="4089400"/>
          <p14:tracePt t="2082" x="2768600" y="4108450"/>
          <p14:tracePt t="2099" x="2965450" y="4127500"/>
          <p14:tracePt t="2115" x="3128963" y="4127500"/>
          <p14:tracePt t="2132" x="3265488" y="4108450"/>
          <p14:tracePt t="2149" x="3422650" y="4095750"/>
          <p14:tracePt t="2165" x="3598863" y="4081463"/>
          <p14:tracePt t="2182" x="3768725" y="4043363"/>
          <p14:tracePt t="2199" x="3951288" y="3997325"/>
          <p14:tracePt t="2216" x="4297363" y="3833813"/>
          <p14:tracePt t="2233" x="4467225" y="3722688"/>
          <p14:tracePt t="2249" x="4591050" y="3624263"/>
          <p14:tracePt t="2266" x="4702175" y="3533775"/>
          <p14:tracePt t="2282" x="4819650" y="3441700"/>
          <p14:tracePt t="2299" x="4905375" y="3351213"/>
          <p14:tracePt t="2315" x="4983163" y="3278188"/>
          <p14:tracePt t="2332" x="5029200" y="3206750"/>
          <p14:tracePt t="2350" x="5068888" y="3141663"/>
          <p14:tracePt t="2366" x="5094288" y="3101975"/>
          <p14:tracePt t="2383" x="5121275" y="3070225"/>
          <p14:tracePt t="2400" x="5159375" y="3043238"/>
          <p14:tracePt t="2416" x="5186363" y="3017838"/>
          <p14:tracePt t="2432" x="5159375" y="2997200"/>
          <p14:tracePt t="2449" x="5153025" y="2997200"/>
          <p14:tracePt t="2744" x="5153025" y="3005138"/>
          <p14:tracePt t="2760" x="5146675" y="2997200"/>
          <p14:tracePt t="2768" x="5146675" y="2990850"/>
          <p14:tracePt t="2776" x="5146675" y="2984500"/>
          <p14:tracePt t="2782" x="5146675" y="2971800"/>
          <p14:tracePt t="2799" x="5146675" y="2952750"/>
          <p14:tracePt t="2815" x="5146675" y="2932113"/>
          <p14:tracePt t="2832" x="5140325" y="2873375"/>
          <p14:tracePt t="2849" x="5140325" y="2847975"/>
          <p14:tracePt t="2866" x="5127625" y="2814638"/>
          <p14:tracePt t="2882" x="5113338" y="2768600"/>
          <p14:tracePt t="2899" x="5081588" y="2724150"/>
          <p14:tracePt t="2915" x="5035550" y="2690813"/>
          <p14:tracePt t="2932" x="4964113" y="2671763"/>
          <p14:tracePt t="2949" x="4878388" y="2659063"/>
          <p14:tracePt t="2965" x="4775200" y="2651125"/>
          <p14:tracePt t="2982" x="4637088" y="2644775"/>
          <p14:tracePt t="2998" x="4487863" y="2632075"/>
          <p14:tracePt t="3015" x="4310063" y="2625725"/>
          <p14:tracePt t="3032" x="4075113" y="2625725"/>
          <p14:tracePt t="3049" x="3905250" y="2625725"/>
          <p14:tracePt t="3065" x="3749675" y="2625725"/>
          <p14:tracePt t="3082" x="3573463" y="2625725"/>
          <p14:tracePt t="3098" x="3429000" y="2644775"/>
          <p14:tracePt t="3115" x="3252788" y="2659063"/>
          <p14:tracePt t="3132" x="3076575" y="2659063"/>
          <p14:tracePt t="3148" x="2925763" y="2659063"/>
          <p14:tracePt t="3165" x="2776538" y="2671763"/>
          <p14:tracePt t="3182" x="2598738" y="2671763"/>
          <p14:tracePt t="3198" x="2430463" y="2671763"/>
          <p14:tracePt t="3215" x="2246313" y="2671763"/>
          <p14:tracePt t="3232" x="1979613" y="2651125"/>
          <p14:tracePt t="3249" x="1822450" y="2651125"/>
          <p14:tracePt t="3265" x="1684338" y="2651125"/>
          <p14:tracePt t="3282" x="1587500" y="2651125"/>
          <p14:tracePt t="3298" x="1516063" y="2651125"/>
          <p14:tracePt t="3315" x="1482725" y="2651125"/>
          <p14:tracePt t="3332" x="1476375" y="2651125"/>
          <p14:tracePt t="3376" x="1470025" y="2651125"/>
          <p14:tracePt t="3384" x="1463675" y="2651125"/>
          <p14:tracePt t="3392" x="1455738" y="2651125"/>
          <p14:tracePt t="3400" x="1390650" y="2651125"/>
          <p14:tracePt t="3415" x="1319213" y="2638425"/>
          <p14:tracePt t="3432" x="1168400" y="2598738"/>
          <p14:tracePt t="3448" x="1058863" y="2598738"/>
          <p14:tracePt t="3465" x="985838" y="2579688"/>
          <p14:tracePt t="3482" x="939800" y="2554288"/>
          <p14:tracePt t="3498" x="920750" y="2533650"/>
          <p14:tracePt t="3515" x="908050" y="2508250"/>
          <p14:tracePt t="3532" x="901700" y="2481263"/>
          <p14:tracePt t="3548" x="901700" y="2455863"/>
          <p14:tracePt t="3565" x="901700" y="2449513"/>
          <p14:tracePt t="3664" x="901700" y="2455863"/>
          <p14:tracePt t="3670" x="901700" y="2462213"/>
          <p14:tracePt t="3682" x="901700" y="2468563"/>
          <p14:tracePt t="3682" x="914400" y="2489200"/>
          <p14:tracePt t="3698" x="939800" y="2501900"/>
          <p14:tracePt t="3715" x="992188" y="2514600"/>
          <p14:tracePt t="3732" x="1084263" y="2514600"/>
          <p14:tracePt t="3748" x="1208088" y="2527300"/>
          <p14:tracePt t="3765" x="1325563" y="2533650"/>
          <p14:tracePt t="3782" x="1476375" y="2533650"/>
          <p14:tracePt t="3799" x="1606550" y="2533650"/>
          <p14:tracePt t="3815" x="1711325" y="2508250"/>
          <p14:tracePt t="3831" x="1803400" y="2481263"/>
          <p14:tracePt t="3848" x="1874838" y="2436813"/>
          <p14:tracePt t="3865" x="1906588" y="2409825"/>
          <p14:tracePt t="3881" x="1933575" y="2390775"/>
          <p14:tracePt t="3898" x="1979613" y="2363788"/>
          <p14:tracePt t="3915" x="2005013" y="2344738"/>
          <p14:tracePt t="3931" x="2051050" y="2332038"/>
          <p14:tracePt t="3948" x="2090738" y="2319338"/>
          <p14:tracePt t="3965" x="2128838" y="2305050"/>
          <p14:tracePt t="3981" x="2187575" y="2298700"/>
          <p14:tracePt t="3999" x="2260600" y="2292350"/>
          <p14:tracePt t="4016" x="2378075" y="2292350"/>
          <p14:tracePt t="4033" x="2508250" y="2292350"/>
          <p14:tracePt t="4033" x="2579688" y="2292350"/>
          <p14:tracePt t="4049" x="2697163" y="2292350"/>
          <p14:tracePt t="4066" x="2814638" y="2292350"/>
          <p14:tracePt t="4082" x="2919413" y="2292350"/>
          <p14:tracePt t="4099" x="3030538" y="2292350"/>
          <p14:tracePt t="4116" x="3148013" y="2286000"/>
          <p14:tracePt t="4132" x="3252788" y="2286000"/>
          <p14:tracePt t="4149" x="3357563" y="2298700"/>
          <p14:tracePt t="4166" x="3475038" y="2311400"/>
          <p14:tracePt t="4182" x="3586163" y="2311400"/>
          <p14:tracePt t="4199" x="3697288" y="2311400"/>
          <p14:tracePt t="4216" x="3794125" y="2319338"/>
          <p14:tracePt t="4233" x="3892550" y="2325688"/>
          <p14:tracePt t="4249" x="4003675" y="2332038"/>
          <p14:tracePt t="4266" x="4062413" y="2351088"/>
          <p14:tracePt t="4282" x="4095750" y="2378075"/>
          <p14:tracePt t="4299" x="4127500" y="2390775"/>
          <p14:tracePt t="4316" x="4140200" y="2403475"/>
          <p14:tracePt t="4417" x="4133850" y="2403475"/>
          <p14:tracePt t="4431" x="4127500" y="2403475"/>
          <p14:tracePt t="4433" x="4108450" y="2403475"/>
          <p14:tracePt t="4434" x="4075113" y="2409825"/>
          <p14:tracePt t="4449" x="3919538" y="2409825"/>
          <p14:tracePt t="4466" x="3749675" y="2409825"/>
          <p14:tracePt t="4482" x="3565525" y="2409825"/>
          <p14:tracePt t="4499" x="3416300" y="2409825"/>
          <p14:tracePt t="4515" x="3305175" y="2409825"/>
          <p14:tracePt t="4532" x="3225800" y="2409825"/>
          <p14:tracePt t="4549" x="3200400" y="2409825"/>
          <p14:tracePt t="4585" x="3200400" y="2416175"/>
          <p14:tracePt t="4713" x="3206750" y="2416175"/>
          <p14:tracePt t="4721" x="3219450" y="2416175"/>
          <p14:tracePt t="4732" x="3240088" y="2422525"/>
          <p14:tracePt t="4732" x="3278188" y="2422525"/>
          <p14:tracePt t="4749" x="3317875" y="2443163"/>
          <p14:tracePt t="4765" x="3389313" y="2455863"/>
          <p14:tracePt t="4782" x="3481388" y="2455863"/>
          <p14:tracePt t="4800" x="3579813" y="2468563"/>
          <p14:tracePt t="4816" x="3676650" y="2468563"/>
          <p14:tracePt t="4833" x="3781425" y="2468563"/>
          <p14:tracePt t="4850" x="3951288" y="2468563"/>
          <p14:tracePt t="4867" x="4102100" y="2468563"/>
          <p14:tracePt t="4883" x="4238625" y="2468563"/>
          <p14:tracePt t="4900" x="4395788" y="2468563"/>
          <p14:tracePt t="4916" x="4546600" y="2468563"/>
          <p14:tracePt t="4933" x="4656138" y="2468563"/>
          <p14:tracePt t="4950" x="4748213" y="2474913"/>
          <p14:tracePt t="4966" x="4775200" y="2474913"/>
          <p14:tracePt t="6890" x="4767263" y="2474913"/>
          <p14:tracePt t="6898" x="4760913" y="2474913"/>
          <p14:tracePt t="6904" x="4754563" y="2474913"/>
          <p14:tracePt t="7138" x="4754563" y="2481263"/>
          <p14:tracePt t="7146" x="4767263" y="2481263"/>
          <p14:tracePt t="7154" x="4775200" y="2481263"/>
          <p14:tracePt t="7162" x="4787900" y="2489200"/>
          <p14:tracePt t="7182" x="4826000" y="2495550"/>
          <p14:tracePt t="7182" x="4899025" y="2501900"/>
          <p14:tracePt t="7199" x="4983163" y="2501900"/>
          <p14:tracePt t="7216" x="5062538" y="2501900"/>
          <p14:tracePt t="7232" x="5127625" y="2495550"/>
          <p14:tracePt t="7249" x="5165725" y="2481263"/>
          <p14:tracePt t="7266" x="5218113" y="2449513"/>
          <p14:tracePt t="7283" x="5257800" y="2416175"/>
          <p14:tracePt t="7299" x="5291138" y="2384425"/>
          <p14:tracePt t="7316" x="5310188" y="2344738"/>
          <p14:tracePt t="7332" x="5316538" y="2305050"/>
          <p14:tracePt t="7349" x="5310188" y="2279650"/>
          <p14:tracePt t="7366" x="5297488" y="2239963"/>
          <p14:tracePt t="7382" x="5238750" y="2208213"/>
          <p14:tracePt t="7399" x="5140325" y="2162175"/>
          <p14:tracePt t="7415" x="5029200" y="2122488"/>
          <p14:tracePt t="7432" x="4924425" y="2103438"/>
          <p14:tracePt t="7449" x="4819650" y="2103438"/>
          <p14:tracePt t="7465" x="4624388" y="2097088"/>
          <p14:tracePt t="7482" x="4494213" y="2097088"/>
          <p14:tracePt t="7499" x="4356100" y="2097088"/>
          <p14:tracePt t="7515" x="4219575" y="2097088"/>
          <p14:tracePt t="7532" x="4062413" y="2109788"/>
          <p14:tracePt t="7549" x="3932238" y="2116138"/>
          <p14:tracePt t="7565" x="3802063" y="2116138"/>
          <p14:tracePt t="7582" x="3676650" y="2097088"/>
          <p14:tracePt t="7599" x="3573463" y="2070100"/>
          <p14:tracePt t="7615" x="3500438" y="2063750"/>
          <p14:tracePt t="7632" x="3454400" y="2063750"/>
          <p14:tracePt t="7649" x="3403600" y="2063750"/>
          <p14:tracePt t="7665" x="3324225" y="2063750"/>
          <p14:tracePt t="7682" x="3259138" y="2063750"/>
          <p14:tracePt t="7699" x="3225800" y="2063750"/>
          <p14:tracePt t="7715" x="3206750" y="2063750"/>
          <p14:tracePt t="7732" x="3200400" y="2070100"/>
          <p14:tracePt t="8466" x="3187700" y="2070100"/>
          <p14:tracePt t="8490" x="3167063" y="2070100"/>
          <p14:tracePt t="8490" x="3160713" y="2070100"/>
          <p14:tracePt t="8499" x="3095625" y="2076450"/>
          <p14:tracePt t="8515" x="3043238" y="2076450"/>
          <p14:tracePt t="8532" x="2978150" y="2082800"/>
          <p14:tracePt t="8548" x="2919413" y="2082800"/>
          <p14:tracePt t="8565" x="2847975" y="2090738"/>
          <p14:tracePt t="8582" x="2814638" y="2090738"/>
          <p14:tracePt t="8599" x="2801938" y="2090738"/>
          <p14:tracePt t="8746" x="2808288" y="2090738"/>
          <p14:tracePt t="8754" x="2820988" y="2090738"/>
          <p14:tracePt t="8755" x="2841625" y="2090738"/>
          <p14:tracePt t="8765" x="2900363" y="2090738"/>
          <p14:tracePt t="8782" x="3011488" y="2090738"/>
          <p14:tracePt t="8798" x="3154363" y="2090738"/>
          <p14:tracePt t="8815" x="3330575" y="2090738"/>
          <p14:tracePt t="8832" x="3506788" y="2097088"/>
          <p14:tracePt t="8848" x="3663950" y="2097088"/>
          <p14:tracePt t="8865" x="3833813" y="2097088"/>
          <p14:tracePt t="8882" x="4016375" y="2097088"/>
          <p14:tracePt t="8898" x="4114800" y="2097088"/>
          <p14:tracePt t="8915" x="4213225" y="2097088"/>
          <p14:tracePt t="8932" x="4318000" y="2097088"/>
          <p14:tracePt t="8948" x="4414838" y="2097088"/>
          <p14:tracePt t="8965" x="4506913" y="2097088"/>
          <p14:tracePt t="8982" x="4624388" y="2097088"/>
          <p14:tracePt t="8998" x="4741863" y="2103438"/>
          <p14:tracePt t="9015" x="4846638" y="2103438"/>
          <p14:tracePt t="9032" x="4930775" y="2103438"/>
          <p14:tracePt t="9048" x="4964113" y="2103438"/>
          <p14:tracePt t="9681" x="4957763" y="2097088"/>
          <p14:tracePt t="9689" x="4951413" y="2090738"/>
          <p14:tracePt t="9697" x="4937125" y="2090738"/>
          <p14:tracePt t="9705" x="4924425" y="2082800"/>
          <p14:tracePt t="9714" x="4905375" y="2082800"/>
          <p14:tracePt t="9730" x="4878388" y="2076450"/>
          <p14:tracePt t="9747" x="4852988" y="2070100"/>
          <p14:tracePt t="9764" x="4826000" y="2070100"/>
          <p14:tracePt t="9780" x="4800600" y="2070100"/>
          <p14:tracePt t="9797" x="4781550" y="2070100"/>
          <p14:tracePt t="9814" x="4760913" y="2070100"/>
          <p14:tracePt t="9830" x="4748213" y="2076450"/>
          <p14:tracePt t="9847" x="4729163" y="2082800"/>
          <p14:tracePt t="9863" x="4722813" y="2090738"/>
          <p14:tracePt t="9880" x="4708525" y="2097088"/>
          <p14:tracePt t="9897" x="4702175" y="2097088"/>
          <p14:tracePt t="9993" x="4695825" y="2097088"/>
          <p14:tracePt t="10009" x="4689475" y="2097088"/>
          <p14:tracePt t="10017" x="4683125" y="2097088"/>
          <p14:tracePt t="10033" x="4670425" y="2103438"/>
          <p14:tracePt t="10049" x="4664075" y="2103438"/>
          <p14:tracePt t="10065" x="4656138" y="2103438"/>
          <p14:tracePt t="10081" x="4656138" y="2097088"/>
          <p14:tracePt t="10081" x="4649788" y="2097088"/>
          <p14:tracePt t="10121" x="4643438" y="2097088"/>
          <p14:tracePt t="10129" x="4643438" y="2090738"/>
          <p14:tracePt t="10137" x="4637088" y="2090738"/>
          <p14:tracePt t="10353" x="4643438" y="2090738"/>
          <p14:tracePt t="10361" x="4649788" y="2090738"/>
          <p14:tracePt t="10369" x="4664075" y="2090738"/>
          <p14:tracePt t="10380" x="4683125" y="2082800"/>
          <p14:tracePt t="10380" x="4695825" y="2082800"/>
          <p14:tracePt t="10397" x="4702175" y="2082800"/>
          <p14:tracePt t="10413" x="4722813" y="2076450"/>
          <p14:tracePt t="10430" x="4735513" y="2076450"/>
          <p14:tracePt t="10447" x="4754563" y="2063750"/>
          <p14:tracePt t="10463" x="4767263" y="2051050"/>
          <p14:tracePt t="10480" x="4781550" y="2032000"/>
          <p14:tracePt t="10497" x="4794250" y="2017713"/>
          <p14:tracePt t="10745" x="4775200" y="2024063"/>
          <p14:tracePt t="10753" x="4754563" y="2051050"/>
          <p14:tracePt t="10763" x="4722813" y="2070100"/>
          <p14:tracePt t="10766" x="4643438" y="2103438"/>
          <p14:tracePt t="10780" x="4519613" y="2109788"/>
          <p14:tracePt t="10796" x="4343400" y="2109788"/>
          <p14:tracePt t="10813" x="4121150" y="2109788"/>
          <p14:tracePt t="10830" x="3794125" y="2116138"/>
          <p14:tracePt t="10846" x="3448050" y="2103438"/>
          <p14:tracePt t="10863" x="3108325" y="2090738"/>
          <p14:tracePt t="10880" x="2820988" y="2082800"/>
          <p14:tracePt t="10897" x="2579688" y="2076450"/>
          <p14:tracePt t="10913" x="2462213" y="2070100"/>
          <p14:tracePt t="10930" x="2390775" y="2070100"/>
          <p14:tracePt t="10946" x="2351088" y="2063750"/>
          <p14:tracePt t="10963" x="2344738" y="2063750"/>
          <p14:tracePt t="11041" x="2338388" y="2063750"/>
          <p14:tracePt t="11177" x="2351088" y="2063750"/>
          <p14:tracePt t="11185" x="2378075" y="2063750"/>
          <p14:tracePt t="11193" x="2403475" y="2063750"/>
          <p14:tracePt t="11196" x="2501900" y="2063750"/>
          <p14:tracePt t="11213" x="2598738" y="2063750"/>
          <p14:tracePt t="11230" x="2690813" y="2063750"/>
          <p14:tracePt t="11246" x="2789238" y="2063750"/>
          <p14:tracePt t="11263" x="2867025" y="2063750"/>
          <p14:tracePt t="11280" x="2894013" y="2057400"/>
          <p14:tracePt t="11353" x="2879725" y="2057400"/>
          <p14:tracePt t="11361" x="2854325" y="2057400"/>
          <p14:tracePt t="11369" x="2841625" y="2057400"/>
          <p14:tracePt t="11377" x="2814638" y="2057400"/>
          <p14:tracePt t="11385" x="2724150" y="2070100"/>
          <p14:tracePt t="11396" x="2619375" y="2076450"/>
          <p14:tracePt t="11413" x="2514600" y="2090738"/>
          <p14:tracePt t="11430" x="2449513" y="2097088"/>
          <p14:tracePt t="11446" x="2422525" y="2103438"/>
          <p14:tracePt t="11537" x="2430463" y="2103438"/>
          <p14:tracePt t="11545" x="2455863" y="2097088"/>
          <p14:tracePt t="11555" x="2489200" y="2090738"/>
          <p14:tracePt t="11563" x="2533650" y="2090738"/>
          <p14:tracePt t="11563" x="2638425" y="2090738"/>
          <p14:tracePt t="11579" x="2755900" y="2090738"/>
          <p14:tracePt t="11596" x="2847975" y="2090738"/>
          <p14:tracePt t="11613" x="2894013" y="2090738"/>
          <p14:tracePt t="12193" x="2879725" y="2090738"/>
          <p14:tracePt t="12209" x="2867025" y="2090738"/>
          <p14:tracePt t="12217" x="2854325" y="2090738"/>
          <p14:tracePt t="12229" x="2841625" y="2090738"/>
          <p14:tracePt t="12229" x="2795588" y="2090738"/>
          <p14:tracePt t="12246" x="2709863" y="2090738"/>
          <p14:tracePt t="12263" x="2586038" y="2090738"/>
          <p14:tracePt t="12279" x="2462213" y="2090738"/>
          <p14:tracePt t="12296" x="2311400" y="2090738"/>
          <p14:tracePt t="12312" x="2090738" y="2090738"/>
          <p14:tracePt t="12329" x="1985963" y="2082800"/>
          <p14:tracePt t="12346" x="1887538" y="2082800"/>
          <p14:tracePt t="12362" x="1803400" y="2082800"/>
          <p14:tracePt t="12379" x="1724025" y="2082800"/>
          <p14:tracePt t="12396" x="1633538" y="2082800"/>
          <p14:tracePt t="12412" x="1528763" y="2082800"/>
          <p14:tracePt t="12429" x="1423988" y="2082800"/>
          <p14:tracePt t="12446" x="1293813" y="2082800"/>
          <p14:tracePt t="12462" x="1176338" y="2082800"/>
          <p14:tracePt t="12479" x="1031875" y="2082800"/>
          <p14:tracePt t="12496" x="908050" y="2082800"/>
          <p14:tracePt t="12512" x="757238" y="2082800"/>
          <p14:tracePt t="12529" x="679450" y="2082800"/>
          <p14:tracePt t="12546" x="614363" y="2082800"/>
          <p14:tracePt t="12562" x="555625" y="2090738"/>
          <p14:tracePt t="12579" x="476250" y="2116138"/>
          <p14:tracePt t="12596" x="404813" y="2149475"/>
          <p14:tracePt t="12612" x="346075" y="2174875"/>
          <p14:tracePt t="12629" x="287338" y="2214563"/>
          <p14:tracePt t="12646" x="234950" y="2260600"/>
          <p14:tracePt t="12662" x="215900" y="2298700"/>
          <p14:tracePt t="12679" x="209550" y="2332038"/>
          <p14:tracePt t="12696" x="203200" y="2378075"/>
          <p14:tracePt t="12712" x="215900" y="2462213"/>
          <p14:tracePt t="12729" x="254000" y="2520950"/>
          <p14:tracePt t="12746" x="312738" y="2579688"/>
          <p14:tracePt t="12762" x="417513" y="2625725"/>
          <p14:tracePt t="12779" x="581025" y="2671763"/>
          <p14:tracePt t="12796" x="757238" y="2678113"/>
          <p14:tracePt t="12812" x="954088" y="2678113"/>
          <p14:tracePt t="12829" x="1208088" y="2697163"/>
          <p14:tracePt t="12846" x="1443038" y="2697163"/>
          <p14:tracePt t="12862" x="1677988" y="2703513"/>
          <p14:tracePt t="12879" x="1862138" y="2709863"/>
          <p14:tracePt t="12895" x="2135188" y="2709863"/>
          <p14:tracePt t="12913" x="2338388" y="2709863"/>
          <p14:tracePt t="12930" x="2520950" y="2717800"/>
          <p14:tracePt t="12946" x="2709863" y="2717800"/>
          <p14:tracePt t="12963" x="2913063" y="2717800"/>
          <p14:tracePt t="12979" x="3095625" y="2724150"/>
          <p14:tracePt t="12996" x="3284538" y="2736850"/>
          <p14:tracePt t="13012" x="3454400" y="2736850"/>
          <p14:tracePt t="13029" x="3638550" y="2736850"/>
          <p14:tracePt t="13046" x="3781425" y="2736850"/>
          <p14:tracePt t="13062" x="3905250" y="2736850"/>
          <p14:tracePt t="13079" x="4043363" y="2736850"/>
          <p14:tracePt t="13095" x="4167188" y="2736850"/>
          <p14:tracePt t="13112" x="4356100" y="2736850"/>
          <p14:tracePt t="13129" x="4473575" y="2724150"/>
          <p14:tracePt t="13146" x="4605338" y="2724150"/>
          <p14:tracePt t="13162" x="4735513" y="2709863"/>
          <p14:tracePt t="13179" x="4872038" y="2703513"/>
          <p14:tracePt t="13195" x="4995863" y="2690813"/>
          <p14:tracePt t="13212" x="5094288" y="2678113"/>
          <p14:tracePt t="13229" x="5180013" y="2665413"/>
          <p14:tracePt t="13246" x="5251450" y="2632075"/>
          <p14:tracePt t="13262" x="5303838" y="2606675"/>
          <p14:tracePt t="13279" x="5341938" y="2566988"/>
          <p14:tracePt t="13295" x="5362575" y="2533650"/>
          <p14:tracePt t="13312" x="5375275" y="2474913"/>
          <p14:tracePt t="13329" x="5368925" y="2430463"/>
          <p14:tracePt t="13345" x="5362575" y="2390775"/>
          <p14:tracePt t="13362" x="5341938" y="2344738"/>
          <p14:tracePt t="13379" x="5310188" y="2292350"/>
          <p14:tracePt t="13395" x="5251450" y="2239963"/>
          <p14:tracePt t="13412" x="5180013" y="2193925"/>
          <p14:tracePt t="13429" x="5081588" y="2155825"/>
          <p14:tracePt t="13445" x="4957763" y="2141538"/>
          <p14:tracePt t="13462" x="4775200" y="2109788"/>
          <p14:tracePt t="13479" x="4584700" y="2103438"/>
          <p14:tracePt t="13495" x="4414838" y="2103438"/>
          <p14:tracePt t="13512" x="4133850" y="2103438"/>
          <p14:tracePt t="13529" x="3944938" y="2103438"/>
          <p14:tracePt t="13545" x="3741738" y="2116138"/>
          <p14:tracePt t="13562" x="3506788" y="2162175"/>
          <p14:tracePt t="13579" x="3246438" y="2214563"/>
          <p14:tracePt t="13595" x="2946400" y="2260600"/>
          <p14:tracePt t="13612" x="2808288" y="2273300"/>
          <p14:tracePt t="13629" x="2755900" y="2273300"/>
          <p14:tracePt t="13645" x="2743200" y="2273300"/>
          <p14:tracePt t="13713" x="2743200" y="2266950"/>
          <p14:tracePt t="13721" x="2743200" y="2252663"/>
          <p14:tracePt t="13729" x="2736850" y="2239963"/>
          <p14:tracePt t="13745" x="2736850" y="2220913"/>
          <p14:tracePt t="13745" x="2730500" y="2208213"/>
          <p14:tracePt t="13762" x="2717800" y="2193925"/>
          <p14:tracePt t="13779" x="2709863" y="2187575"/>
          <p14:tracePt t="13795" x="2690813" y="2187575"/>
          <p14:tracePt t="13812" x="2665413" y="2187575"/>
          <p14:tracePt t="13828" x="2625725" y="2187575"/>
          <p14:tracePt t="13845" x="2592388" y="2187575"/>
          <p14:tracePt t="13862" x="2560638" y="2193925"/>
          <p14:tracePt t="13878" x="2554288" y="2193925"/>
          <p14:tracePt t="13913" x="2547938" y="2193925"/>
          <p14:tracePt t="13929" x="2547938" y="2201863"/>
          <p14:tracePt t="13929" x="2533650" y="2214563"/>
          <p14:tracePt t="13945" x="2514600" y="2239963"/>
          <p14:tracePt t="13962" x="2481263" y="2266950"/>
          <p14:tracePt t="13978" x="2455863" y="2298700"/>
          <p14:tracePt t="13995" x="2443163" y="2325688"/>
          <p14:tracePt t="14012" x="2443163" y="2344738"/>
          <p14:tracePt t="14029" x="2462213" y="2378075"/>
          <p14:tracePt t="14045" x="2508250" y="2397125"/>
          <p14:tracePt t="14062" x="2566988" y="2409825"/>
          <p14:tracePt t="14078" x="2632075" y="2416175"/>
          <p14:tracePt t="14095" x="2684463" y="2416175"/>
          <p14:tracePt t="14112" x="2762250" y="2416175"/>
          <p14:tracePt t="14128" x="2847975" y="2416175"/>
          <p14:tracePt t="14145" x="2873375" y="2403475"/>
          <p14:tracePt t="14162" x="2894013" y="2384425"/>
          <p14:tracePt t="14178" x="2900363" y="2363788"/>
          <p14:tracePt t="14195" x="2900363" y="2338388"/>
          <p14:tracePt t="14212" x="2900363" y="2311400"/>
          <p14:tracePt t="14228" x="2900363" y="2292350"/>
          <p14:tracePt t="14245" x="2900363" y="2260600"/>
          <p14:tracePt t="14262" x="2887663" y="2227263"/>
          <p14:tracePt t="14278" x="2873375" y="2201863"/>
          <p14:tracePt t="14295" x="2867025" y="2181225"/>
          <p14:tracePt t="14312" x="2847975" y="2162175"/>
          <p14:tracePt t="14328" x="2820988" y="2155825"/>
          <p14:tracePt t="14345" x="2795588" y="2155825"/>
          <p14:tracePt t="14362" x="2755900" y="2155825"/>
          <p14:tracePt t="14378" x="2690813" y="2155825"/>
          <p14:tracePt t="14395" x="2625725" y="2155825"/>
          <p14:tracePt t="14412" x="2554288" y="2155825"/>
          <p14:tracePt t="14428" x="2501900" y="2168525"/>
          <p14:tracePt t="14445" x="2455863" y="2187575"/>
          <p14:tracePt t="14462" x="2416175" y="2220913"/>
          <p14:tracePt t="14478" x="2384425" y="2260600"/>
          <p14:tracePt t="14495" x="2378075" y="2298700"/>
          <p14:tracePt t="14512" x="2378075" y="2319338"/>
          <p14:tracePt t="14528" x="2403475" y="2351088"/>
          <p14:tracePt t="14545" x="2455863" y="2378075"/>
          <p14:tracePt t="14562" x="2533650" y="2384425"/>
          <p14:tracePt t="14578" x="2625725" y="2397125"/>
          <p14:tracePt t="14595" x="2724150" y="2403475"/>
          <p14:tracePt t="14612" x="2801938" y="2403475"/>
          <p14:tracePt t="14628" x="2841625" y="2403475"/>
          <p14:tracePt t="14645" x="2860675" y="2397125"/>
          <p14:tracePt t="14662" x="2873375" y="2390775"/>
          <p14:tracePt t="14678" x="2887663" y="2370138"/>
          <p14:tracePt t="14695" x="2900363" y="2351088"/>
          <p14:tracePt t="14711" x="2906713" y="2332038"/>
          <p14:tracePt t="14728" x="2919413" y="2292350"/>
          <p14:tracePt t="14745" x="2925763" y="2260600"/>
          <p14:tracePt t="14762" x="2932113" y="2239963"/>
          <p14:tracePt t="14778" x="2932113" y="2220913"/>
          <p14:tracePt t="14795" x="2932113" y="2201863"/>
          <p14:tracePt t="14811" x="2925763" y="2174875"/>
          <p14:tracePt t="14828" x="2906713" y="2155825"/>
          <p14:tracePt t="14845" x="2879725" y="2141538"/>
          <p14:tracePt t="14861" x="2860675" y="2135188"/>
          <p14:tracePt t="14878" x="2854325" y="2135188"/>
          <p14:tracePt t="14895" x="2827338" y="2135188"/>
          <p14:tracePt t="14911" x="2808288" y="2135188"/>
          <p14:tracePt t="14928" x="2776538" y="2141538"/>
          <p14:tracePt t="14945" x="2755900" y="2149475"/>
          <p14:tracePt t="14962" x="2709863" y="2168525"/>
          <p14:tracePt t="14978" x="2659063" y="2208213"/>
          <p14:tracePt t="14995" x="2598738" y="2266950"/>
          <p14:tracePt t="15011" x="2554288" y="2332038"/>
          <p14:tracePt t="15028" x="2554288" y="2384425"/>
          <p14:tracePt t="15045" x="2554288" y="2422525"/>
          <p14:tracePt t="15061" x="2586038" y="2462213"/>
          <p14:tracePt t="15078" x="2632075" y="2508250"/>
          <p14:tracePt t="15095" x="2730500" y="2547938"/>
          <p14:tracePt t="15111" x="2820988" y="2573338"/>
          <p14:tracePt t="15128" x="2959100" y="2573338"/>
          <p14:tracePt t="15145" x="3011488" y="2566988"/>
          <p14:tracePt t="15162" x="3030538" y="2540000"/>
          <p14:tracePt t="15178" x="3049588" y="2520950"/>
          <p14:tracePt t="15195" x="3049588" y="2514600"/>
          <p14:tracePt t="16009" x="3043238" y="2514600"/>
          <p14:tracePt t="16041" x="3036888" y="2514600"/>
          <p14:tracePt t="16761" x="3036888" y="2501900"/>
          <p14:tracePt t="16768" x="3036888" y="2489200"/>
          <p14:tracePt t="16772" x="3036888" y="2481263"/>
          <p14:tracePt t="16778" x="3030538" y="2462213"/>
          <p14:tracePt t="16794" x="3030538" y="2449513"/>
          <p14:tracePt t="16811" x="3017838" y="2443163"/>
          <p14:tracePt t="16827" x="3017838" y="2436813"/>
          <p14:tracePt t="16844" x="3017838" y="2430463"/>
          <p14:tracePt t="17033" x="3024188" y="2430463"/>
          <p14:tracePt t="17036" x="3043238" y="2430463"/>
          <p14:tracePt t="17045" x="3108325" y="2430463"/>
          <p14:tracePt t="17061" x="3194050" y="2430463"/>
          <p14:tracePt t="17077" x="3305175" y="2436813"/>
          <p14:tracePt t="17094" x="3416300" y="2436813"/>
          <p14:tracePt t="17111" x="3540125" y="2436813"/>
          <p14:tracePt t="17127" x="3663950" y="2436813"/>
          <p14:tracePt t="17144" x="3833813" y="2436813"/>
          <p14:tracePt t="17160" x="3938588" y="2436813"/>
          <p14:tracePt t="17177" x="4049713" y="2422525"/>
          <p14:tracePt t="17194" x="4160838" y="2416175"/>
          <p14:tracePt t="17211" x="4251325" y="2416175"/>
          <p14:tracePt t="17227" x="4310063" y="2416175"/>
          <p14:tracePt t="17244" x="4343400" y="2416175"/>
          <p14:tracePt t="17260" x="4349750" y="2416175"/>
          <p14:tracePt t="17352" x="4337050" y="2416175"/>
          <p14:tracePt t="17362" x="4330700" y="2422525"/>
          <p14:tracePt t="17366" x="4303713" y="2430463"/>
          <p14:tracePt t="17377" x="4219575" y="2436813"/>
          <p14:tracePt t="17394" x="4114800" y="2436813"/>
          <p14:tracePt t="17410" x="3978275" y="2436813"/>
          <p14:tracePt t="17427" x="3833813" y="2436813"/>
          <p14:tracePt t="17444" x="3657600" y="2422525"/>
          <p14:tracePt t="17460" x="3468688" y="2416175"/>
          <p14:tracePt t="17477" x="3330575" y="2409825"/>
          <p14:tracePt t="17494" x="3240088" y="2409825"/>
          <p14:tracePt t="17510" x="3213100" y="2409825"/>
          <p14:tracePt t="17592" x="3219450" y="2409825"/>
          <p14:tracePt t="17600" x="3233738" y="2409825"/>
          <p14:tracePt t="17608" x="3252788" y="2409825"/>
          <p14:tracePt t="17616" x="3330575" y="2409825"/>
          <p14:tracePt t="17630" x="3481388" y="2416175"/>
          <p14:tracePt t="17644" x="3663950" y="2422525"/>
          <p14:tracePt t="17660" x="3846513" y="2430463"/>
          <p14:tracePt t="17677" x="4010025" y="2430463"/>
          <p14:tracePt t="17694" x="4154488" y="2430463"/>
          <p14:tracePt t="17710" x="4206875" y="2430463"/>
          <p14:tracePt t="17727" x="4213225" y="2430463"/>
          <p14:tracePt t="18936" x="4198938" y="2436813"/>
          <p14:tracePt t="18944" x="4173538" y="2436813"/>
          <p14:tracePt t="18960" x="4089400" y="2436813"/>
          <p14:tracePt t="18961" x="3997325" y="2436813"/>
          <p14:tracePt t="18977" x="3867150" y="2436813"/>
          <p14:tracePt t="18994" x="3683000" y="2436813"/>
          <p14:tracePt t="19010" x="3500438" y="2436813"/>
          <p14:tracePt t="19027" x="3284538" y="2436813"/>
          <p14:tracePt t="19043" x="2984500" y="2462213"/>
          <p14:tracePt t="19060" x="2638425" y="2481263"/>
          <p14:tracePt t="19076" x="2338388" y="2481263"/>
          <p14:tracePt t="19093" x="2082800" y="2489200"/>
          <p14:tracePt t="19110" x="1906588" y="2474913"/>
          <p14:tracePt t="19126" x="1751013" y="2474913"/>
          <p14:tracePt t="19143" x="1646238" y="2468563"/>
          <p14:tracePt t="19160" x="1566863" y="2468563"/>
          <p14:tracePt t="19176" x="1508125" y="2468563"/>
          <p14:tracePt t="19193" x="1470025" y="2468563"/>
          <p14:tracePt t="19210" x="1423988" y="2468563"/>
          <p14:tracePt t="19226" x="1390650" y="2468563"/>
          <p14:tracePt t="19243" x="1352550" y="2468563"/>
          <p14:tracePt t="19260" x="1312863" y="2468563"/>
          <p14:tracePt t="19276" x="1254125" y="2468563"/>
          <p14:tracePt t="19293" x="1208088" y="2468563"/>
          <p14:tracePt t="19310" x="1155700" y="2468563"/>
          <p14:tracePt t="19326" x="1123950" y="2468563"/>
          <p14:tracePt t="19343" x="1096963" y="2468563"/>
          <p14:tracePt t="20784" x="1084263" y="2468563"/>
          <p14:tracePt t="20799" x="1058863" y="2468563"/>
          <p14:tracePt t="20799" x="992188" y="2468563"/>
          <p14:tracePt t="20810" x="927100" y="2468563"/>
          <p14:tracePt t="20826" x="815975" y="2468563"/>
          <p14:tracePt t="20843" x="704850" y="2474913"/>
          <p14:tracePt t="20859" x="574675" y="2501900"/>
          <p14:tracePt t="20876" x="469900" y="2547938"/>
          <p14:tracePt t="20893" x="392113" y="2598738"/>
          <p14:tracePt t="20909" x="333375" y="2651125"/>
          <p14:tracePt t="20926" x="293688" y="2697163"/>
          <p14:tracePt t="20943" x="268288" y="2736850"/>
          <p14:tracePt t="20959" x="261938" y="2755900"/>
          <p14:tracePt t="20976" x="261938" y="2801938"/>
          <p14:tracePt t="20992" x="261938" y="2841625"/>
          <p14:tracePt t="21009" x="268288" y="2860675"/>
          <p14:tracePt t="21026" x="274638" y="2887663"/>
          <p14:tracePt t="21043" x="274638" y="2900363"/>
          <p14:tracePt t="21080" x="274638" y="2906713"/>
          <p14:tracePt t="21092" x="274638" y="2913063"/>
          <p14:tracePt t="21095" x="287338" y="2952750"/>
          <p14:tracePt t="21109" x="300038" y="3005138"/>
          <p14:tracePt t="21126" x="306388" y="3063875"/>
          <p14:tracePt t="21142" x="312738" y="3089275"/>
          <p14:tracePt t="21159" x="312738" y="3095625"/>
          <p14:tracePt t="22410" x="312738" y="3101975"/>
          <p14:tracePt t="22412" x="312738" y="3122613"/>
          <p14:tracePt t="22419" x="312738" y="3135313"/>
          <p14:tracePt t="22427" x="312738" y="3154363"/>
          <p14:tracePt t="22443" x="312738" y="3167063"/>
          <p14:tracePt t="22460" x="306388" y="3187700"/>
          <p14:tracePt t="22476" x="306388" y="3213100"/>
          <p14:tracePt t="22493" x="300038" y="3240088"/>
          <p14:tracePt t="22509" x="300038" y="3271838"/>
          <p14:tracePt t="22526" x="300038" y="3305175"/>
          <p14:tracePt t="22543" x="300038" y="3324225"/>
          <p14:tracePt t="22560" x="300038" y="3351213"/>
          <p14:tracePt t="22576" x="293688" y="3382963"/>
          <p14:tracePt t="22593" x="287338" y="3429000"/>
          <p14:tracePt t="22609" x="287338" y="3462338"/>
          <p14:tracePt t="22626" x="287338" y="3487738"/>
          <p14:tracePt t="22643" x="287338" y="3521075"/>
          <p14:tracePt t="22659" x="293688" y="3540125"/>
          <p14:tracePt t="22676" x="293688" y="3552825"/>
          <p14:tracePt t="22693" x="306388" y="3559175"/>
          <p14:tracePt t="22809" x="306388" y="3552825"/>
          <p14:tracePt t="22812" x="306388" y="3546475"/>
          <p14:tracePt t="22826" x="306388" y="3527425"/>
          <p14:tracePt t="22826" x="306388" y="3475038"/>
          <p14:tracePt t="22843" x="306388" y="3409950"/>
          <p14:tracePt t="22859" x="306388" y="3357563"/>
          <p14:tracePt t="22876" x="306388" y="3292475"/>
          <p14:tracePt t="22893" x="312738" y="3225800"/>
          <p14:tracePt t="22909" x="312738" y="3175000"/>
          <p14:tracePt t="22926" x="320675" y="3122613"/>
          <p14:tracePt t="22943" x="339725" y="3070225"/>
          <p14:tracePt t="22959" x="358775" y="3030538"/>
          <p14:tracePt t="22977" x="365125" y="3011488"/>
          <p14:tracePt t="23169" x="358775" y="3011488"/>
          <p14:tracePt t="23177" x="358775" y="3017838"/>
          <p14:tracePt t="23185" x="352425" y="3024188"/>
          <p14:tracePt t="23193" x="339725" y="3036888"/>
          <p14:tracePt t="23201" x="312738" y="3070225"/>
          <p14:tracePt t="23209" x="287338" y="3101975"/>
          <p14:tracePt t="23226" x="247650" y="3141663"/>
          <p14:tracePt t="23243" x="228600" y="3167063"/>
          <p14:tracePt t="23259" x="222250" y="3200400"/>
          <p14:tracePt t="23276" x="209550" y="3252788"/>
          <p14:tracePt t="23292" x="209550" y="3305175"/>
          <p14:tracePt t="23309" x="209550" y="3370263"/>
          <p14:tracePt t="23326" x="209550" y="3416300"/>
          <p14:tracePt t="23342" x="215900" y="3454400"/>
          <p14:tracePt t="23359" x="228600" y="3481388"/>
          <p14:tracePt t="23376" x="254000" y="3513138"/>
          <p14:tracePt t="23392" x="268288" y="3540125"/>
          <p14:tracePt t="24450" x="268288" y="3559175"/>
          <p14:tracePt t="24458" x="268288" y="3586163"/>
          <p14:tracePt t="24463" x="280988" y="3605213"/>
          <p14:tracePt t="24476" x="287338" y="3632200"/>
          <p14:tracePt t="24477" x="306388" y="3683000"/>
          <p14:tracePt t="24493" x="339725" y="3735388"/>
          <p14:tracePt t="24510" x="392113" y="3781425"/>
          <p14:tracePt t="24526" x="423863" y="3814763"/>
          <p14:tracePt t="24543" x="450850" y="3840163"/>
          <p14:tracePt t="24560" x="482600" y="3852863"/>
          <p14:tracePt t="24576" x="503238" y="3867150"/>
          <p14:tracePt t="24593" x="509588" y="3867150"/>
          <p14:tracePt t="24738" x="509588" y="3873500"/>
          <p14:tracePt t="24746" x="515938" y="3886200"/>
          <p14:tracePt t="24762" x="522288" y="3886200"/>
          <p14:tracePt t="24776" x="528638" y="3892550"/>
          <p14:tracePt t="24778" x="528638" y="3898900"/>
          <p14:tracePt t="24793" x="528638" y="3905250"/>
          <p14:tracePt t="24809" x="528638" y="3911600"/>
          <p14:tracePt t="24850" x="522288" y="3919538"/>
          <p14:tracePt t="24962" x="534988" y="3925888"/>
          <p14:tracePt t="24970" x="555625" y="3932238"/>
          <p14:tracePt t="24978" x="587375" y="3944938"/>
          <p14:tracePt t="24993" x="620713" y="3957638"/>
          <p14:tracePt t="24993" x="698500" y="3984625"/>
          <p14:tracePt t="25009" x="927100" y="4010025"/>
          <p14:tracePt t="25026" x="1084263" y="4030663"/>
          <p14:tracePt t="25043" x="1227138" y="4030663"/>
          <p14:tracePt t="25060" x="1346200" y="4030663"/>
          <p14:tracePt t="25076" x="1476375" y="4037013"/>
          <p14:tracePt t="25093" x="1600200" y="4043363"/>
          <p14:tracePt t="25110" x="1704975" y="4043363"/>
          <p14:tracePt t="25126" x="1809750" y="4043363"/>
          <p14:tracePt t="25143" x="1927225" y="4049713"/>
          <p14:tracePt t="25159" x="2051050" y="4056063"/>
          <p14:tracePt t="25176" x="2187575" y="4056063"/>
          <p14:tracePt t="25193" x="2344738" y="4056063"/>
          <p14:tracePt t="25209" x="2592388" y="4062413"/>
          <p14:tracePt t="25226" x="2755900" y="4062413"/>
          <p14:tracePt t="25243" x="2913063" y="4062413"/>
          <p14:tracePt t="25259" x="3036888" y="4049713"/>
          <p14:tracePt t="25276" x="3167063" y="4043363"/>
          <p14:tracePt t="25293" x="3271838" y="4043363"/>
          <p14:tracePt t="25309" x="3351213" y="4043363"/>
          <p14:tracePt t="25326" x="3441700" y="4043363"/>
          <p14:tracePt t="25343" x="3521075" y="4043363"/>
          <p14:tracePt t="25359" x="3592513" y="4043363"/>
          <p14:tracePt t="25376" x="3670300" y="4043363"/>
          <p14:tracePt t="25393" x="3722688" y="4043363"/>
          <p14:tracePt t="25409" x="3775075" y="4043363"/>
          <p14:tracePt t="25426" x="3781425" y="4043363"/>
          <p14:tracePt t="25562" x="3775075" y="4043363"/>
          <p14:tracePt t="25570" x="3768725" y="4043363"/>
          <p14:tracePt t="25578" x="3756025" y="4043363"/>
          <p14:tracePt t="25593" x="3741738" y="4043363"/>
          <p14:tracePt t="25593" x="3697288" y="4043363"/>
          <p14:tracePt t="25609" x="3573463" y="4043363"/>
          <p14:tracePt t="25626" x="3468688" y="4043363"/>
          <p14:tracePt t="25643" x="3363913" y="4043363"/>
          <p14:tracePt t="25659" x="3259138" y="4043363"/>
          <p14:tracePt t="25676" x="3128963" y="4037013"/>
          <p14:tracePt t="25693" x="2997200" y="4037013"/>
          <p14:tracePt t="25709" x="2860675" y="4037013"/>
          <p14:tracePt t="25726" x="2703513" y="4043363"/>
          <p14:tracePt t="25743" x="2560638" y="4043363"/>
          <p14:tracePt t="25759" x="2436813" y="4056063"/>
          <p14:tracePt t="25776" x="2319338" y="4062413"/>
          <p14:tracePt t="25793" x="2187575" y="4062413"/>
          <p14:tracePt t="25809" x="2057400" y="4062413"/>
          <p14:tracePt t="25809" x="1998663" y="4062413"/>
          <p14:tracePt t="25826" x="1841500" y="4062413"/>
          <p14:tracePt t="25842" x="1704975" y="4062413"/>
          <p14:tracePt t="25859" x="1581150" y="4062413"/>
          <p14:tracePt t="25876" x="1443038" y="4062413"/>
          <p14:tracePt t="25892" x="1346200" y="4068763"/>
          <p14:tracePt t="25909" x="1241425" y="4068763"/>
          <p14:tracePt t="25926" x="1143000" y="4068763"/>
          <p14:tracePt t="25942" x="1071563" y="4068763"/>
          <p14:tracePt t="25959" x="1031875" y="4075113"/>
          <p14:tracePt t="25976" x="1012825" y="4075113"/>
          <p14:tracePt t="25991" x="1006475" y="4075113"/>
          <p14:tracePt t="26290" x="1012825" y="4068763"/>
          <p14:tracePt t="26306" x="1025525" y="4062413"/>
          <p14:tracePt t="26314" x="1038225" y="4062413"/>
          <p14:tracePt t="26322" x="1058863" y="4062413"/>
          <p14:tracePt t="26330" x="1090613" y="4062413"/>
          <p14:tracePt t="26344" x="1136650" y="4062413"/>
          <p14:tracePt t="26359" x="1176338" y="4062413"/>
          <p14:tracePt t="26376" x="1195388" y="4062413"/>
          <p14:tracePt t="26392" x="1214438" y="4062413"/>
          <p14:tracePt t="26409" x="1220788" y="4062413"/>
          <p14:tracePt t="26426" x="1227138" y="4062413"/>
          <p14:tracePt t="27562" x="1227138" y="4056063"/>
          <p14:tracePt t="27570" x="1235075" y="4056063"/>
          <p14:tracePt t="27578" x="1247775" y="4056063"/>
          <p14:tracePt t="27586" x="1279525" y="4056063"/>
          <p14:tracePt t="27594" x="1377950" y="4056063"/>
          <p14:tracePt t="27609" x="1501775" y="4062413"/>
          <p14:tracePt t="27625" x="1633538" y="4062413"/>
          <p14:tracePt t="27625" x="1698625" y="4068763"/>
          <p14:tracePt t="27642" x="1809750" y="4068763"/>
          <p14:tracePt t="27658" x="1887538" y="4075113"/>
          <p14:tracePt t="27675" x="1939925" y="4075113"/>
          <p14:tracePt t="27692" x="1992313" y="4075113"/>
          <p14:tracePt t="27708" x="2051050" y="4075113"/>
          <p14:tracePt t="27725" x="2103438" y="4075113"/>
          <p14:tracePt t="27742" x="2149475" y="4075113"/>
          <p14:tracePt t="27758" x="2174875" y="4075113"/>
          <p14:tracePt t="27775" x="2201863" y="4068763"/>
          <p14:tracePt t="27792" x="2214563" y="4068763"/>
          <p14:tracePt t="29010" x="2220913" y="4068763"/>
          <p14:tracePt t="29018" x="2239963" y="4075113"/>
          <p14:tracePt t="29018" x="2273300" y="4102100"/>
          <p14:tracePt t="29027" x="2305050" y="4121150"/>
          <p14:tracePt t="29041" x="2436813" y="4179888"/>
          <p14:tracePt t="29058" x="2566988" y="4232275"/>
          <p14:tracePt t="29074" x="2690813" y="4259263"/>
          <p14:tracePt t="29091" x="2768600" y="4278313"/>
          <p14:tracePt t="29108" x="2835275" y="4278313"/>
          <p14:tracePt t="29125" x="2887663" y="4251325"/>
          <p14:tracePt t="29141" x="2938463" y="4192588"/>
          <p14:tracePt t="29158" x="2965450" y="4121150"/>
          <p14:tracePt t="29175" x="3005138" y="4016375"/>
          <p14:tracePt t="29191" x="3030538" y="3938588"/>
          <p14:tracePt t="29208" x="3043238" y="3852863"/>
          <p14:tracePt t="29225" x="3055938" y="3762375"/>
          <p14:tracePt t="29241" x="3063875" y="3611563"/>
          <p14:tracePt t="29258" x="3049588" y="3527425"/>
          <p14:tracePt t="29274" x="3036888" y="3462338"/>
          <p14:tracePt t="29291" x="3024188" y="3403600"/>
          <p14:tracePt t="29308" x="3011488" y="3370263"/>
          <p14:tracePt t="29325" x="3005138" y="3344863"/>
          <p14:tracePt t="29341" x="2997200" y="3330575"/>
          <p14:tracePt t="29358" x="2990850" y="3317875"/>
          <p14:tracePt t="29374" x="2984500" y="3292475"/>
          <p14:tracePt t="29391" x="2971800" y="3265488"/>
          <p14:tracePt t="29408" x="2965450" y="3233738"/>
          <p14:tracePt t="29425" x="2965450" y="3219450"/>
          <p14:tracePt t="29441" x="2959100" y="3194050"/>
          <p14:tracePt t="29458" x="2959100" y="3187700"/>
          <p14:tracePt t="29474" x="2959100" y="3181350"/>
          <p14:tracePt t="29882" x="2959100" y="3187700"/>
          <p14:tracePt t="29890" x="2959100" y="3194050"/>
          <p14:tracePt t="29898" x="2952750" y="3219450"/>
          <p14:tracePt t="29908" x="2952750" y="3233738"/>
          <p14:tracePt t="29925" x="2946400" y="3265488"/>
          <p14:tracePt t="29941" x="2932113" y="3305175"/>
          <p14:tracePt t="29958" x="2925763" y="3344863"/>
          <p14:tracePt t="29974" x="2913063" y="3395663"/>
          <p14:tracePt t="29991" x="2906713" y="3454400"/>
          <p14:tracePt t="30008" x="2900363" y="3513138"/>
          <p14:tracePt t="30024" x="2879725" y="3586163"/>
          <p14:tracePt t="30041" x="2854325" y="3663950"/>
          <p14:tracePt t="30058" x="2801938" y="3768725"/>
          <p14:tracePt t="30074" x="2755900" y="3833813"/>
          <p14:tracePt t="30091" x="2690813" y="3879850"/>
          <p14:tracePt t="30108" x="2632075" y="3911600"/>
          <p14:tracePt t="30124" x="2540000" y="3938588"/>
          <p14:tracePt t="30141" x="2443163" y="3957638"/>
          <p14:tracePt t="30158" x="2351088" y="3957638"/>
          <p14:tracePt t="30174" x="2246313" y="3963988"/>
          <p14:tracePt t="30191" x="2149475" y="3963988"/>
          <p14:tracePt t="30208" x="2044700" y="3963988"/>
          <p14:tracePt t="30224" x="1973263" y="3970338"/>
          <p14:tracePt t="30241" x="1906588" y="3984625"/>
          <p14:tracePt t="30257" x="1816100" y="4022725"/>
          <p14:tracePt t="30274" x="1763713" y="4037013"/>
          <p14:tracePt t="30291" x="1724025" y="4043363"/>
          <p14:tracePt t="30308" x="1684338" y="4049713"/>
          <p14:tracePt t="30324" x="1646238" y="4049713"/>
          <p14:tracePt t="30341" x="1606550" y="4049713"/>
          <p14:tracePt t="30357" x="1581150" y="4049713"/>
          <p14:tracePt t="30374" x="1547813" y="4049713"/>
          <p14:tracePt t="30391" x="1516063" y="4043363"/>
          <p14:tracePt t="30407" x="1489075" y="4043363"/>
          <p14:tracePt t="30424" x="1463675" y="4043363"/>
          <p14:tracePt t="30441" x="1443038" y="4043363"/>
          <p14:tracePt t="30457" x="1430338" y="4043363"/>
          <p14:tracePt t="30594" x="1436688" y="4043363"/>
          <p14:tracePt t="30602" x="1449388" y="4037013"/>
          <p14:tracePt t="30610" x="1463675" y="4037013"/>
          <p14:tracePt t="30618" x="1476375" y="4037013"/>
          <p14:tracePt t="30626" x="1516063" y="4037013"/>
          <p14:tracePt t="30641" x="1541463" y="4037013"/>
          <p14:tracePt t="30657" x="1560513" y="4030663"/>
          <p14:tracePt t="31074" x="1547813" y="4030663"/>
          <p14:tracePt t="31082" x="1535113" y="4030663"/>
          <p14:tracePt t="31096" x="1528763" y="4030663"/>
          <p14:tracePt t="31096" x="1501775" y="4030663"/>
          <p14:tracePt t="31107" x="1463675" y="4030663"/>
          <p14:tracePt t="31124" x="1411288" y="4030663"/>
          <p14:tracePt t="31141" x="1358900" y="4030663"/>
          <p14:tracePt t="31157" x="1319213" y="4030663"/>
          <p14:tracePt t="31174" x="1300163" y="4030663"/>
          <p14:tracePt t="31190" x="1279525" y="4030663"/>
          <p14:tracePt t="31207" x="1266825" y="4030663"/>
          <p14:tracePt t="31224" x="1241425" y="4030663"/>
          <p14:tracePt t="31240" x="1214438" y="4030663"/>
          <p14:tracePt t="31257" x="1168400" y="4030663"/>
          <p14:tracePt t="31274" x="1136650" y="4037013"/>
          <p14:tracePt t="31290" x="1103313" y="4037013"/>
          <p14:tracePt t="31307" x="1090613" y="4037013"/>
          <p14:tracePt t="31324" x="1077913" y="4037013"/>
          <p14:tracePt t="31340" x="1071563" y="4037013"/>
          <p14:tracePt t="31506" x="1077913" y="4030663"/>
          <p14:tracePt t="31514" x="1084263" y="4030663"/>
          <p14:tracePt t="31522" x="1117600" y="4030663"/>
          <p14:tracePt t="31530" x="1136650" y="4030663"/>
          <p14:tracePt t="31540" x="1162050" y="4030663"/>
          <p14:tracePt t="31557" x="1195388" y="4030663"/>
          <p14:tracePt t="31574" x="1214438" y="4030663"/>
          <p14:tracePt t="31590" x="1241425" y="4030663"/>
          <p14:tracePt t="31607" x="1266825" y="4030663"/>
          <p14:tracePt t="31624" x="1300163" y="4030663"/>
          <p14:tracePt t="31640" x="1346200" y="4030663"/>
          <p14:tracePt t="31657" x="1443038" y="4037013"/>
          <p14:tracePt t="31674" x="1508125" y="4037013"/>
          <p14:tracePt t="31691" x="1541463" y="4037013"/>
          <p14:tracePt t="31707" x="1554163" y="4030663"/>
          <p14:tracePt t="32026" x="1560513" y="4030663"/>
          <p14:tracePt t="32034" x="1581150" y="4030663"/>
          <p14:tracePt t="32047" x="1600200" y="4030663"/>
          <p14:tracePt t="32050" x="1625600" y="4030663"/>
          <p14:tracePt t="32057" x="1665288" y="4030663"/>
          <p14:tracePt t="32073" x="1711325" y="4030663"/>
          <p14:tracePt t="32090" x="1736725" y="4030663"/>
          <p14:tracePt t="32107" x="1751013" y="4030663"/>
          <p14:tracePt t="32146" x="1757363" y="4030663"/>
          <p14:tracePt t="32157" x="1763713" y="4030663"/>
          <p14:tracePt t="32634" x="1770063" y="4030663"/>
          <p14:tracePt t="32642" x="1782763" y="4030663"/>
          <p14:tracePt t="32657" x="1795463" y="4030663"/>
          <p14:tracePt t="32657" x="1854200" y="4030663"/>
          <p14:tracePt t="32673" x="1973263" y="4030663"/>
          <p14:tracePt t="32690" x="2063750" y="4030663"/>
          <p14:tracePt t="32707" x="2141538" y="4030663"/>
          <p14:tracePt t="32723" x="2208213" y="4030663"/>
          <p14:tracePt t="32740" x="2260600" y="4022725"/>
          <p14:tracePt t="32757" x="2311400" y="4022725"/>
          <p14:tracePt t="32773" x="2378075" y="4022725"/>
          <p14:tracePt t="32790" x="2436813" y="4022725"/>
          <p14:tracePt t="32807" x="2508250" y="4022725"/>
          <p14:tracePt t="32823" x="2573338" y="4022725"/>
          <p14:tracePt t="32840" x="2625725" y="4016375"/>
          <p14:tracePt t="32857" x="2659063" y="4016375"/>
          <p14:tracePt t="32873" x="2678113" y="4016375"/>
          <p14:tracePt t="33274" x="2690813" y="4016375"/>
          <p14:tracePt t="33282" x="2703513" y="4016375"/>
          <p14:tracePt t="33282" x="2724150" y="4016375"/>
          <p14:tracePt t="33290" x="2789238" y="4016375"/>
          <p14:tracePt t="33306" x="2854325" y="4016375"/>
          <p14:tracePt t="33323" x="2913063" y="4016375"/>
          <p14:tracePt t="33340" x="2965450" y="4016375"/>
          <p14:tracePt t="33356" x="2990850" y="4016375"/>
          <p14:tracePt t="33373" x="3005138" y="4016375"/>
          <p14:tracePt t="33389" x="3011488" y="4010025"/>
          <p14:tracePt t="33426" x="3017838" y="4010025"/>
          <p14:tracePt t="33457" x="3024188" y="4003675"/>
          <p14:tracePt t="33466" x="3030538" y="4003675"/>
          <p14:tracePt t="33474" x="3036888" y="4003675"/>
          <p14:tracePt t="33474" x="3049588" y="4003675"/>
          <p14:tracePt t="33489" x="3076575" y="4003675"/>
          <p14:tracePt t="33506" x="3089275" y="4003675"/>
          <p14:tracePt t="33523" x="3095625" y="4003675"/>
          <p14:tracePt t="33539" x="3108325" y="4003675"/>
          <p14:tracePt t="33556" x="3128963" y="4003675"/>
          <p14:tracePt t="33573" x="3160713" y="4003675"/>
          <p14:tracePt t="33589" x="3206750" y="4003675"/>
          <p14:tracePt t="33606" x="3265488" y="4003675"/>
          <p14:tracePt t="33623" x="3324225" y="4003675"/>
          <p14:tracePt t="33639" x="3376613" y="4003675"/>
          <p14:tracePt t="33656" x="3416300" y="4003675"/>
          <p14:tracePt t="33673" x="3448050" y="4003675"/>
          <p14:tracePt t="33689" x="3475038" y="3997325"/>
          <p14:tracePt t="33762" x="3468688" y="3997325"/>
          <p14:tracePt t="35467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26ADAE"/>
                </a:solidFill>
              </a:rPr>
              <a:t>Syntax 4.3 </a:t>
            </a:r>
            <a:r>
              <a:rPr lang="en-US" sz="3200" dirty="0" smtClean="0"/>
              <a:t>Input Statement</a:t>
            </a:r>
            <a:endParaRPr lang="en-US" sz="3200" dirty="0"/>
          </a:p>
        </p:txBody>
      </p:sp>
      <p:pic>
        <p:nvPicPr>
          <p:cNvPr id="5" name="Picture 4" descr="syntax4.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71265"/>
            <a:ext cx="7957457" cy="3005263"/>
          </a:xfrm>
          <a:prstGeom prst="rect">
            <a:avLst/>
          </a:prstGeom>
        </p:spPr>
      </p:pic>
      <p:pic>
        <p:nvPicPr>
          <p:cNvPr id="1026" name="Picture 2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43" y="4037239"/>
            <a:ext cx="4920343" cy="244532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769429" y="4288971"/>
            <a:ext cx="2579914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Scanner is a built in java class – take a moment to go take a look at all its methods.</a:t>
            </a:r>
          </a:p>
          <a:p>
            <a:r>
              <a:rPr lang="en-US" dirty="0" smtClean="0"/>
              <a:t>Click here</a:t>
            </a:r>
            <a:endParaRPr lang="en-US" dirty="0"/>
          </a:p>
        </p:txBody>
      </p:sp>
      <p:sp>
        <p:nvSpPr>
          <p:cNvPr id="4" name="Left Arrow 3"/>
          <p:cNvSpPr/>
          <p:nvPr/>
        </p:nvSpPr>
        <p:spPr>
          <a:xfrm>
            <a:off x="4838700" y="5452176"/>
            <a:ext cx="947058" cy="25812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467"/>
    </mc:Choice>
    <mc:Fallback xmlns="">
      <p:transition spd="slow" advTm="39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20" x="3468688" y="3997325"/>
          <p14:tracePt t="1166" x="3462338" y="3997325"/>
          <p14:tracePt t="1206" x="3462338" y="3990975"/>
          <p14:tracePt t="1230" x="3481388" y="3990975"/>
          <p14:tracePt t="1238" x="3513138" y="3978275"/>
          <p14:tracePt t="1246" x="3559175" y="3963988"/>
          <p14:tracePt t="1247" x="3598863" y="3957638"/>
          <p14:tracePt t="1262" x="3670300" y="3932238"/>
          <p14:tracePt t="1278" x="3709988" y="3911600"/>
          <p14:tracePt t="1294" x="3741738" y="3879850"/>
          <p14:tracePt t="1310" x="3781425" y="3846513"/>
          <p14:tracePt t="1326" x="3802063" y="3808413"/>
          <p14:tracePt t="1342" x="3802063" y="3735388"/>
          <p14:tracePt t="1366" x="3802063" y="3663950"/>
          <p14:tracePt t="1375" x="3802063" y="3605213"/>
          <p14:tracePt t="1398" x="3794125" y="3573463"/>
          <p14:tracePt t="1414" x="3787775" y="3552825"/>
          <p14:tracePt t="1430" x="3775075" y="3540125"/>
          <p14:tracePt t="1446" x="3762375" y="3533775"/>
          <p14:tracePt t="1459" x="3756025" y="3533775"/>
          <p14:tracePt t="1478" x="3741738" y="3533775"/>
          <p14:tracePt t="1492" x="3735388" y="3533775"/>
          <p14:tracePt t="1510" x="3729038" y="3533775"/>
          <p14:tracePt t="1533" x="3722688" y="3533775"/>
          <p14:tracePt t="1990" x="3716338" y="3540125"/>
          <p14:tracePt t="2022" x="3716338" y="3546475"/>
          <p14:tracePt t="2238" x="3709988" y="3552825"/>
          <p14:tracePt t="2254" x="3709988" y="3559175"/>
          <p14:tracePt t="2262" x="3709988" y="3565525"/>
          <p14:tracePt t="2278" x="3709988" y="3573463"/>
          <p14:tracePt t="2286" x="3709988" y="3579813"/>
          <p14:tracePt t="2293" x="3716338" y="3592513"/>
          <p14:tracePt t="2308" x="3729038" y="3611563"/>
          <p14:tracePt t="2325" x="3749675" y="3638550"/>
          <p14:tracePt t="2342" x="3814763" y="3697288"/>
          <p14:tracePt t="2358" x="3867150" y="3729038"/>
          <p14:tracePt t="2376" x="3905250" y="3756025"/>
          <p14:tracePt t="2393" x="3963988" y="3808413"/>
          <p14:tracePt t="2409" x="3978275" y="3833813"/>
          <p14:tracePt t="2426" x="3984625" y="3860800"/>
          <p14:tracePt t="2443" x="3984625" y="3873500"/>
          <p14:tracePt t="2460" x="3963988" y="3905250"/>
          <p14:tracePt t="2476" x="3925888" y="3932238"/>
          <p14:tracePt t="2493" x="3867150" y="3970338"/>
          <p14:tracePt t="2509" x="3802063" y="4010025"/>
          <p14:tracePt t="2526" x="3735388" y="4049713"/>
          <p14:tracePt t="2542" x="3624263" y="4127500"/>
          <p14:tracePt t="2559" x="3565525" y="4173538"/>
          <p14:tracePt t="2576" x="3513138" y="4232275"/>
          <p14:tracePt t="2593" x="3481388" y="4278313"/>
          <p14:tracePt t="2609" x="3481388" y="4324350"/>
          <p14:tracePt t="2626" x="3475038" y="4376738"/>
          <p14:tracePt t="2642" x="3475038" y="4414838"/>
          <p14:tracePt t="2659" x="3468688" y="4448175"/>
          <p14:tracePt t="2676" x="3468688" y="4473575"/>
          <p14:tracePt t="2692" x="3468688" y="4506913"/>
          <p14:tracePt t="2709" x="3468688" y="4532313"/>
          <p14:tracePt t="2726" x="3475038" y="4552950"/>
          <p14:tracePt t="2742" x="3481388" y="4572000"/>
          <p14:tracePt t="2742" x="3481388" y="4578350"/>
          <p14:tracePt t="2759" x="3481388" y="4584700"/>
          <p14:tracePt t="2959" x="3481388" y="4591050"/>
          <p14:tracePt t="2967" x="3487738" y="4611688"/>
          <p14:tracePt t="2975" x="3494088" y="4624388"/>
          <p14:tracePt t="2983" x="3513138" y="4664075"/>
          <p14:tracePt t="2992" x="3546475" y="4695825"/>
          <p14:tracePt t="3009" x="3579813" y="4735513"/>
          <p14:tracePt t="3026" x="3624263" y="4781550"/>
          <p14:tracePt t="3042" x="3670300" y="4806950"/>
          <p14:tracePt t="3059" x="3722688" y="4833938"/>
          <p14:tracePt t="3076" x="3768725" y="4872038"/>
          <p14:tracePt t="3092" x="3852863" y="4924425"/>
          <p14:tracePt t="3109" x="3938588" y="4951413"/>
          <p14:tracePt t="3126" x="3997325" y="4951413"/>
          <p14:tracePt t="3142" x="4049713" y="4951413"/>
          <p14:tracePt t="3159" x="4075113" y="4930775"/>
          <p14:tracePt t="3176" x="4089400" y="4918075"/>
          <p14:tracePt t="3192" x="4089400" y="4872038"/>
          <p14:tracePt t="3209" x="4081463" y="4826000"/>
          <p14:tracePt t="3226" x="4043363" y="4781550"/>
          <p14:tracePt t="3242" x="3990975" y="4735513"/>
          <p14:tracePt t="3259" x="3944938" y="4729163"/>
          <p14:tracePt t="3276" x="3879850" y="4729163"/>
          <p14:tracePt t="3292" x="3808413" y="4735513"/>
          <p14:tracePt t="3309" x="3729038" y="4787900"/>
          <p14:tracePt t="3326" x="3651250" y="4872038"/>
          <p14:tracePt t="3342" x="3605213" y="4930775"/>
          <p14:tracePt t="3359" x="3573463" y="5062538"/>
          <p14:tracePt t="3375" x="3573463" y="5113338"/>
          <p14:tracePt t="3392" x="3611563" y="5153025"/>
          <p14:tracePt t="3409" x="3663950" y="5180013"/>
          <p14:tracePt t="3426" x="3729038" y="5199063"/>
          <p14:tracePt t="3442" x="3802063" y="5199063"/>
          <p14:tracePt t="3459" x="3860800" y="5180013"/>
          <p14:tracePt t="3476" x="3886200" y="5153025"/>
          <p14:tracePt t="3492" x="3886200" y="5113338"/>
          <p14:tracePt t="3509" x="3886200" y="5054600"/>
          <p14:tracePt t="3526" x="3833813" y="4976813"/>
          <p14:tracePt t="3542" x="3768725" y="4899025"/>
          <p14:tracePt t="3559" x="3638550" y="4865688"/>
          <p14:tracePt t="3575" x="3586163" y="4865688"/>
          <p14:tracePt t="3592" x="3521075" y="4918075"/>
          <p14:tracePt t="3609" x="3468688" y="4995863"/>
          <p14:tracePt t="3625" x="3435350" y="5113338"/>
          <p14:tracePt t="3642" x="3429000" y="5232400"/>
          <p14:tracePt t="3659" x="3441700" y="5329238"/>
          <p14:tracePt t="3675" x="3487738" y="5368925"/>
          <p14:tracePt t="3692" x="3521075" y="5375275"/>
          <p14:tracePt t="3709" x="3559175" y="5375275"/>
          <p14:tracePt t="3726" x="3617913" y="5349875"/>
          <p14:tracePt t="3742" x="3651250" y="5303838"/>
          <p14:tracePt t="3759" x="3657600" y="5264150"/>
          <p14:tracePt t="4279" x="3651250" y="5264150"/>
          <p14:tracePt t="4287" x="3651250" y="5232400"/>
          <p14:tracePt t="4296" x="3644900" y="5205413"/>
          <p14:tracePt t="4309" x="3605213" y="5127625"/>
          <p14:tracePt t="4325" x="3605213" y="5121275"/>
          <p14:tracePt t="4663" x="3598863" y="5121275"/>
          <p14:tracePt t="4671" x="3592513" y="5121275"/>
          <p14:tracePt t="4679" x="3592513" y="5127625"/>
          <p14:tracePt t="4687" x="3586163" y="5133975"/>
          <p14:tracePt t="4702" x="3573463" y="5133975"/>
          <p14:tracePt t="4708" x="3565525" y="5133975"/>
          <p14:tracePt t="4751" x="3559175" y="5133975"/>
          <p14:tracePt t="4783" x="3552825" y="5133975"/>
          <p14:tracePt t="4799" x="3546475" y="5133975"/>
          <p14:tracePt t="4807" x="3533775" y="5140325"/>
          <p14:tracePt t="4815" x="3521075" y="5146675"/>
          <p14:tracePt t="4830" x="3513138" y="5146675"/>
          <p14:tracePt t="4855" x="3513138" y="5153025"/>
          <p14:tracePt t="5480" x="3506788" y="5153025"/>
          <p14:tracePt t="5504" x="3500438" y="5153025"/>
          <p14:tracePt t="5520" x="3481388" y="5153025"/>
          <p14:tracePt t="5532" x="3462338" y="5153025"/>
          <p14:tracePt t="5532" x="3422650" y="5140325"/>
          <p14:tracePt t="5542" x="3330575" y="5133975"/>
          <p14:tracePt t="5559" x="3200400" y="5127625"/>
          <p14:tracePt t="5576" x="2971800" y="5100638"/>
          <p14:tracePt t="5592" x="2678113" y="5100638"/>
          <p14:tracePt t="5609" x="2286000" y="5094288"/>
          <p14:tracePt t="5626" x="1868488" y="5068888"/>
          <p14:tracePt t="5642" x="1665288" y="5068888"/>
          <p14:tracePt t="5659" x="1554163" y="5068888"/>
          <p14:tracePt t="5676" x="1501775" y="5068888"/>
          <p14:tracePt t="5840" x="1508125" y="5062538"/>
          <p14:tracePt t="5856" x="1516063" y="5054600"/>
          <p14:tracePt t="5858" x="1522413" y="5048250"/>
          <p14:tracePt t="5876" x="1522413" y="5035550"/>
          <p14:tracePt t="5876" x="1528763" y="5029200"/>
          <p14:tracePt t="5892" x="1535113" y="5022850"/>
          <p14:tracePt t="5909" x="1535113" y="5016500"/>
          <p14:tracePt t="5976" x="1535113" y="5010150"/>
          <p14:tracePt t="5999" x="1541463" y="5003800"/>
          <p14:tracePt t="5999" x="1547813" y="4983163"/>
          <p14:tracePt t="6009" x="1560513" y="4957763"/>
          <p14:tracePt t="6026" x="1581150" y="4937125"/>
          <p14:tracePt t="6042" x="1606550" y="4911725"/>
          <p14:tracePt t="6059" x="1652588" y="4884738"/>
          <p14:tracePt t="6075" x="1698625" y="4852988"/>
          <p14:tracePt t="6092" x="1789113" y="4806950"/>
          <p14:tracePt t="6109" x="1900238" y="4741863"/>
          <p14:tracePt t="6125" x="2017713" y="4676775"/>
          <p14:tracePt t="6142" x="2116138" y="4630738"/>
          <p14:tracePt t="6159" x="2220913" y="4597400"/>
          <p14:tracePt t="6175" x="2319338" y="4584700"/>
          <p14:tracePt t="6192" x="2332038" y="4584700"/>
          <p14:tracePt t="6320" x="2325688" y="4584700"/>
          <p14:tracePt t="6328" x="2319338" y="4584700"/>
          <p14:tracePt t="6336" x="2292350" y="4584700"/>
          <p14:tracePt t="6344" x="2246313" y="4584700"/>
          <p14:tracePt t="6352" x="2201863" y="4597400"/>
          <p14:tracePt t="6359" x="2063750" y="4637088"/>
          <p14:tracePt t="6375" x="1893888" y="4716463"/>
          <p14:tracePt t="6392" x="1841500" y="4735513"/>
          <p14:tracePt t="6409" x="1828800" y="4741863"/>
          <p14:tracePt t="6425" x="1822450" y="4741863"/>
          <p14:tracePt t="6442" x="1822450" y="4748213"/>
          <p14:tracePt t="6459" x="1835150" y="4748213"/>
          <p14:tracePt t="6475" x="1887538" y="4748213"/>
          <p14:tracePt t="6492" x="1992313" y="4748213"/>
          <p14:tracePt t="6509" x="2128838" y="4748213"/>
          <p14:tracePt t="6528" x="2168525" y="4748213"/>
          <p14:tracePt t="6543" x="2214563" y="4748213"/>
          <p14:tracePt t="6559" x="2227263" y="4748213"/>
          <p14:tracePt t="6600" x="2227263" y="4754563"/>
          <p14:tracePt t="6608" x="2214563" y="4760913"/>
          <p14:tracePt t="6616" x="2181225" y="4787900"/>
          <p14:tracePt t="6625" x="2128838" y="4813300"/>
          <p14:tracePt t="6642" x="2051050" y="4846638"/>
          <p14:tracePt t="6659" x="1985963" y="4865688"/>
          <p14:tracePt t="6675" x="1920875" y="4905375"/>
          <p14:tracePt t="6692" x="1893888" y="4918075"/>
          <p14:tracePt t="6709" x="1887538" y="4918075"/>
          <p14:tracePt t="6752" x="1893888" y="4918075"/>
          <p14:tracePt t="6760" x="1906588" y="4918075"/>
          <p14:tracePt t="6768" x="1946275" y="4918075"/>
          <p14:tracePt t="6776" x="2051050" y="4918075"/>
          <p14:tracePt t="6792" x="2246313" y="4918075"/>
          <p14:tracePt t="6808" x="2370138" y="4924425"/>
          <p14:tracePt t="6825" x="2436813" y="4924425"/>
          <p14:tracePt t="6842" x="2449513" y="4924425"/>
          <p14:tracePt t="6896" x="2449513" y="4930775"/>
          <p14:tracePt t="6904" x="2436813" y="4930775"/>
          <p14:tracePt t="6912" x="2422525" y="4930775"/>
          <p14:tracePt t="6916" x="2397125" y="4930775"/>
          <p14:tracePt t="6925" x="2351088" y="4930775"/>
          <p14:tracePt t="6942" x="2298700" y="4930775"/>
          <p14:tracePt t="6959" x="2233613" y="4930775"/>
          <p14:tracePt t="6975" x="2187575" y="4930775"/>
          <p14:tracePt t="6992" x="2141538" y="4930775"/>
          <p14:tracePt t="7008" x="2141538" y="4937125"/>
          <p14:tracePt t="7025" x="2135188" y="4937125"/>
          <p14:tracePt t="7072" x="2141538" y="4937125"/>
          <p14:tracePt t="7079" x="2155825" y="4937125"/>
          <p14:tracePt t="7092" x="2174875" y="4937125"/>
          <p14:tracePt t="7092" x="2227263" y="4937125"/>
          <p14:tracePt t="7108" x="2292350" y="4937125"/>
          <p14:tracePt t="7125" x="2351088" y="4937125"/>
          <p14:tracePt t="7142" x="2363788" y="4937125"/>
          <p14:tracePt t="7192" x="2357438" y="4937125"/>
          <p14:tracePt t="7200" x="2351088" y="4937125"/>
          <p14:tracePt t="7208" x="2298700" y="4937125"/>
          <p14:tracePt t="7217" x="2260600" y="4937125"/>
          <p14:tracePt t="7225" x="2187575" y="4937125"/>
          <p14:tracePt t="7242" x="2135188" y="4937125"/>
          <p14:tracePt t="7258" x="2109788" y="4937125"/>
          <p14:tracePt t="7328" x="2116138" y="4924425"/>
          <p14:tracePt t="7336" x="2128838" y="4924425"/>
          <p14:tracePt t="7343" x="2141538" y="4918075"/>
          <p14:tracePt t="7358" x="2155825" y="4911725"/>
          <p14:tracePt t="7359" x="2168525" y="4905375"/>
          <p14:tracePt t="7448" x="2149475" y="4905375"/>
          <p14:tracePt t="7456" x="2122488" y="4899025"/>
          <p14:tracePt t="7464" x="2076450" y="4899025"/>
          <p14:tracePt t="7472" x="2024063" y="4892675"/>
          <p14:tracePt t="7475" x="1887538" y="4884738"/>
          <p14:tracePt t="7492" x="1803400" y="4872038"/>
          <p14:tracePt t="7508" x="1763713" y="4872038"/>
          <p14:tracePt t="7525" x="1751013" y="4872038"/>
          <p14:tracePt t="7568" x="1751013" y="4865688"/>
          <p14:tracePt t="7672" x="1757363" y="4872038"/>
          <p14:tracePt t="7680" x="1770063" y="4872038"/>
          <p14:tracePt t="7688" x="1782763" y="4872038"/>
          <p14:tracePt t="7696" x="1795463" y="4872038"/>
          <p14:tracePt t="7704" x="1822450" y="4872038"/>
          <p14:tracePt t="7708" x="1874838" y="4872038"/>
          <p14:tracePt t="7725" x="1952625" y="4872038"/>
          <p14:tracePt t="7742" x="2032000" y="4872038"/>
          <p14:tracePt t="7759" x="2128838" y="4872038"/>
          <p14:tracePt t="7775" x="2227263" y="4872038"/>
          <p14:tracePt t="7792" x="2351088" y="4852988"/>
          <p14:tracePt t="7808" x="2403475" y="4819650"/>
          <p14:tracePt t="7825" x="2430463" y="4794250"/>
          <p14:tracePt t="7842" x="2430463" y="4760913"/>
          <p14:tracePt t="7858" x="2416175" y="4722813"/>
          <p14:tracePt t="7875" x="2357438" y="4637088"/>
          <p14:tracePt t="7891" x="2260600" y="4552950"/>
          <p14:tracePt t="7908" x="2122488" y="4473575"/>
          <p14:tracePt t="7925" x="1985963" y="4427538"/>
          <p14:tracePt t="7942" x="1881188" y="4408488"/>
          <p14:tracePt t="7958" x="1803400" y="4408488"/>
          <p14:tracePt t="7975" x="1757363" y="4427538"/>
          <p14:tracePt t="7991" x="1684338" y="4538663"/>
          <p14:tracePt t="8008" x="1665288" y="4643438"/>
          <p14:tracePt t="8025" x="1665288" y="4708525"/>
          <p14:tracePt t="8041" x="1724025" y="4754563"/>
          <p14:tracePt t="8058" x="1816100" y="4787900"/>
          <p14:tracePt t="8075" x="1958975" y="4819650"/>
          <p14:tracePt t="8091" x="2097088" y="4819650"/>
          <p14:tracePt t="8108" x="2208213" y="4819650"/>
          <p14:tracePt t="8125" x="2260600" y="4819650"/>
          <p14:tracePt t="8141" x="2279650" y="4819650"/>
          <p14:tracePt t="8895" x="2292350" y="4819650"/>
          <p14:tracePt t="8903" x="2305050" y="4819650"/>
          <p14:tracePt t="8919" x="2311400" y="4819650"/>
          <p14:tracePt t="8935" x="2319338" y="4819650"/>
          <p14:tracePt t="8943" x="2325688" y="4819650"/>
          <p14:tracePt t="9279" x="2325688" y="4826000"/>
          <p14:tracePt t="9295" x="2325688" y="4833938"/>
          <p14:tracePt t="9303" x="2325688" y="4840288"/>
          <p14:tracePt t="9703" x="2319338" y="4840288"/>
          <p14:tracePt t="9711" x="2305050" y="4852988"/>
          <p14:tracePt t="9727" x="2298700" y="4852988"/>
          <p14:tracePt t="9740" x="2298700" y="4859338"/>
          <p14:tracePt t="9740" x="2298700" y="4878388"/>
          <p14:tracePt t="9757" x="2298700" y="4905375"/>
          <p14:tracePt t="9773" x="2298700" y="4937125"/>
          <p14:tracePt t="9790" x="2311400" y="4970463"/>
          <p14:tracePt t="9807" x="2363788" y="5003800"/>
          <p14:tracePt t="9823" x="2416175" y="5003800"/>
          <p14:tracePt t="9840" x="2481263" y="5003800"/>
          <p14:tracePt t="9856" x="2533650" y="4964113"/>
          <p14:tracePt t="9873" x="2573338" y="4918075"/>
          <p14:tracePt t="9890" x="2592388" y="4878388"/>
          <p14:tracePt t="9906" x="2592388" y="4833938"/>
          <p14:tracePt t="9923" x="2586038" y="4794250"/>
          <p14:tracePt t="9940" x="2540000" y="4735513"/>
          <p14:tracePt t="9956" x="2520950" y="4716463"/>
          <p14:tracePt t="10007" x="2514600" y="4716463"/>
          <p14:tracePt t="10019" x="2514600" y="4722813"/>
          <p14:tracePt t="10023" x="2514600" y="4729163"/>
          <p14:tracePt t="10023" x="2495550" y="4767263"/>
          <p14:tracePt t="10040" x="2495550" y="4872038"/>
          <p14:tracePt t="10056" x="2495550" y="5016500"/>
          <p14:tracePt t="10073" x="2495550" y="5186363"/>
          <p14:tracePt t="10090" x="2489200" y="5362575"/>
          <p14:tracePt t="10106" x="2495550" y="5545138"/>
          <p14:tracePt t="10123" x="2514600" y="5695950"/>
          <p14:tracePt t="10140" x="2566988" y="5780088"/>
          <p14:tracePt t="10156" x="2606675" y="5832475"/>
          <p14:tracePt t="10173" x="2638425" y="5845175"/>
          <p14:tracePt t="10190" x="2651125" y="5851525"/>
          <p14:tracePt t="10663" x="2659063" y="5851525"/>
          <p14:tracePt t="10679" x="2665413" y="5845175"/>
          <p14:tracePt t="10689" x="2678113" y="5838825"/>
          <p14:tracePt t="10695" x="2697163" y="5826125"/>
          <p14:tracePt t="10708" x="2749550" y="5813425"/>
          <p14:tracePt t="10723" x="2820988" y="5780088"/>
          <p14:tracePt t="10739" x="2900363" y="5748338"/>
          <p14:tracePt t="10756" x="2990850" y="5715000"/>
          <p14:tracePt t="10773" x="3095625" y="5681663"/>
          <p14:tracePt t="10789" x="3194050" y="5637213"/>
          <p14:tracePt t="10806" x="3298825" y="5591175"/>
          <p14:tracePt t="10806" x="3370263" y="5564188"/>
          <p14:tracePt t="10823" x="3494088" y="5511800"/>
          <p14:tracePt t="10839" x="3651250" y="5453063"/>
          <p14:tracePt t="10856" x="3802063" y="5414963"/>
          <p14:tracePt t="10872" x="3951288" y="5375275"/>
          <p14:tracePt t="10889" x="4075113" y="5356225"/>
          <p14:tracePt t="10906" x="4213225" y="5356225"/>
          <p14:tracePt t="10923" x="4337050" y="5349875"/>
          <p14:tracePt t="10940" x="4494213" y="5341938"/>
          <p14:tracePt t="10957" x="4649788" y="5335588"/>
          <p14:tracePt t="10973" x="4800600" y="5303838"/>
          <p14:tracePt t="10989" x="4951413" y="5264150"/>
          <p14:tracePt t="11006" x="5062538" y="5264150"/>
          <p14:tracePt t="11022" x="5257800" y="5251450"/>
          <p14:tracePt t="11039" x="5414963" y="5232400"/>
          <p14:tracePt t="11056" x="5584825" y="5232400"/>
          <p14:tracePt t="11073" x="5780088" y="5224463"/>
          <p14:tracePt t="11089" x="6008688" y="5218113"/>
          <p14:tracePt t="11106" x="6191250" y="5205413"/>
          <p14:tracePt t="11122" x="6335713" y="5199063"/>
          <p14:tracePt t="11139" x="6407150" y="5199063"/>
          <p14:tracePt t="11156" x="6434138" y="5192713"/>
          <p14:tracePt t="11207" x="6426200" y="5192713"/>
          <p14:tracePt t="11223" x="6419850" y="5192713"/>
          <p14:tracePt t="11237" x="6400800" y="5205413"/>
          <p14:tracePt t="11239" x="6381750" y="5211763"/>
          <p14:tracePt t="11239" x="6323013" y="5251450"/>
          <p14:tracePt t="11256" x="6197600" y="5297488"/>
          <p14:tracePt t="11273" x="6067425" y="5349875"/>
          <p14:tracePt t="11289" x="5924550" y="5375275"/>
          <p14:tracePt t="11306" x="5786438" y="5402263"/>
          <p14:tracePt t="11322" x="5656263" y="5414963"/>
          <p14:tracePt t="11339" x="5511800" y="5434013"/>
          <p14:tracePt t="11356" x="5368925" y="5453063"/>
          <p14:tracePt t="11372" x="5224463" y="5473700"/>
          <p14:tracePt t="11389" x="5062538" y="5505450"/>
          <p14:tracePt t="11406" x="4918075" y="5519738"/>
          <p14:tracePt t="11422" x="4676775" y="5519738"/>
          <p14:tracePt t="11439" x="4441825" y="5519738"/>
          <p14:tracePt t="11456" x="4154488" y="5519738"/>
          <p14:tracePt t="11472" x="3963988" y="5505450"/>
          <p14:tracePt t="11489" x="3794125" y="5505450"/>
          <p14:tracePt t="11506" x="3697288" y="5492750"/>
          <p14:tracePt t="11522" x="3632200" y="5461000"/>
          <p14:tracePt t="11539" x="3573463" y="5427663"/>
          <p14:tracePt t="11556" x="3540125" y="5421313"/>
          <p14:tracePt t="11573" x="3533775" y="5421313"/>
          <p14:tracePt t="11615" x="3527425" y="5421313"/>
          <p14:tracePt t="11623" x="3513138" y="5427663"/>
          <p14:tracePt t="11631" x="3494088" y="5446713"/>
          <p14:tracePt t="11639" x="3462338" y="5480050"/>
          <p14:tracePt t="11656" x="3422650" y="5526088"/>
          <p14:tracePt t="11672" x="3403600" y="5578475"/>
          <p14:tracePt t="11689" x="3403600" y="5597525"/>
          <p14:tracePt t="11706" x="3429000" y="5610225"/>
          <p14:tracePt t="11722" x="3487738" y="5616575"/>
          <p14:tracePt t="11739" x="3579813" y="5610225"/>
          <p14:tracePt t="11756" x="3697288" y="5557838"/>
          <p14:tracePt t="11772" x="3794125" y="5492750"/>
          <p14:tracePt t="11789" x="3860800" y="5394325"/>
          <p14:tracePt t="11806" x="3852863" y="5303838"/>
          <p14:tracePt t="11822" x="3781425" y="5173663"/>
          <p14:tracePt t="11839" x="3670300" y="5094288"/>
          <p14:tracePt t="11856" x="3527425" y="5081588"/>
          <p14:tracePt t="11872" x="3409950" y="5087938"/>
          <p14:tracePt t="11889" x="3265488" y="5127625"/>
          <p14:tracePt t="11906" x="3116263" y="5224463"/>
          <p14:tracePt t="11922" x="3017838" y="5316538"/>
          <p14:tracePt t="11939" x="2971800" y="5414963"/>
          <p14:tracePt t="11956" x="2978150" y="5480050"/>
          <p14:tracePt t="11973" x="3141663" y="5564188"/>
          <p14:tracePt t="11991" x="3200400" y="5564188"/>
          <p14:tracePt t="12006" x="3363913" y="5570538"/>
          <p14:tracePt t="12022" x="3573463" y="5519738"/>
          <p14:tracePt t="12039" x="3651250" y="5446713"/>
          <p14:tracePt t="12055" x="3690938" y="5341938"/>
          <p14:tracePt t="12072" x="3690938" y="5238750"/>
          <p14:tracePt t="12089" x="3605213" y="5127625"/>
          <p14:tracePt t="12105" x="3468688" y="5016500"/>
          <p14:tracePt t="12122" x="3259138" y="4892675"/>
          <p14:tracePt t="12139" x="3095625" y="4878388"/>
          <p14:tracePt t="12155" x="2946400" y="4892675"/>
          <p14:tracePt t="12172" x="2808288" y="4976813"/>
          <p14:tracePt t="12189" x="2717800" y="5075238"/>
          <p14:tracePt t="12205" x="2684463" y="5186363"/>
          <p14:tracePt t="12222" x="2749550" y="5316538"/>
          <p14:tracePt t="12239" x="2860675" y="5387975"/>
          <p14:tracePt t="12255" x="3024188" y="5446713"/>
          <p14:tracePt t="12272" x="3148013" y="5467350"/>
          <p14:tracePt t="12289" x="3219450" y="5467350"/>
          <p14:tracePt t="12305" x="3240088" y="5461000"/>
          <p14:tracePt t="12322" x="3240088" y="5453063"/>
          <p14:tracePt t="18118" x="3252788" y="5461000"/>
          <p14:tracePt t="18128" x="3252788" y="5473700"/>
          <p14:tracePt t="18137" x="3265488" y="5480050"/>
          <p14:tracePt t="18137" x="3284538" y="5505450"/>
          <p14:tracePt t="18153" x="3298825" y="5532438"/>
          <p14:tracePt t="18170" x="3305175" y="5545138"/>
          <p14:tracePt t="18187" x="3305175" y="5564188"/>
          <p14:tracePt t="18203" x="3311525" y="5578475"/>
          <p14:tracePt t="18220" x="3311525" y="5591175"/>
          <p14:tracePt t="18236" x="3311525" y="5610225"/>
          <p14:tracePt t="18253" x="3311525" y="5630863"/>
          <p14:tracePt t="18270" x="3305175" y="5662613"/>
          <p14:tracePt t="18286" x="3292475" y="5695950"/>
          <p14:tracePt t="18303" x="3271838" y="5715000"/>
          <p14:tracePt t="18320" x="3271838" y="5727700"/>
          <p14:tracePt t="18336" x="3252788" y="5748338"/>
          <p14:tracePt t="18353" x="3246438" y="5761038"/>
          <p14:tracePt t="18370" x="3213100" y="5792788"/>
          <p14:tracePt t="18386" x="3181350" y="5813425"/>
          <p14:tracePt t="18403" x="3167063" y="5826125"/>
          <p14:tracePt t="18420" x="3122613" y="5859463"/>
          <p14:tracePt t="18436" x="3082925" y="5897563"/>
          <p14:tracePt t="18453" x="3049588" y="5910263"/>
          <p14:tracePt t="18470" x="3030538" y="5924550"/>
          <p14:tracePt t="18486" x="3005138" y="5943600"/>
          <p14:tracePt t="18503" x="2978150" y="5962650"/>
          <p14:tracePt t="18520" x="2946400" y="5989638"/>
          <p14:tracePt t="18537" x="2925763" y="6015038"/>
          <p14:tracePt t="18553" x="2925763" y="6027738"/>
          <p14:tracePt t="18646" x="2913063" y="6021388"/>
          <p14:tracePt t="18654" x="2913063" y="6008688"/>
          <p14:tracePt t="18662" x="2913063" y="5983288"/>
          <p14:tracePt t="18670" x="2913063" y="5910263"/>
          <p14:tracePt t="18686" x="2913063" y="5865813"/>
          <p14:tracePt t="19022" x="2900363" y="5865813"/>
          <p14:tracePt t="19030" x="2879725" y="5872163"/>
          <p14:tracePt t="19038" x="2873375" y="5872163"/>
          <p14:tracePt t="19053" x="2867025" y="5865813"/>
          <p14:tracePt t="19054" x="2841625" y="5845175"/>
          <p14:tracePt t="19069" x="2841625" y="5838825"/>
          <p14:tracePt t="19086" x="2835275" y="5826125"/>
          <p14:tracePt t="19510" x="2841625" y="5826125"/>
          <p14:tracePt t="19518" x="2854325" y="5832475"/>
          <p14:tracePt t="19519" x="2873375" y="5851525"/>
          <p14:tracePt t="19536" x="2894013" y="5851525"/>
          <p14:tracePt t="19553" x="2919413" y="5872163"/>
          <p14:tracePt t="19569" x="2965450" y="5891213"/>
          <p14:tracePt t="19586" x="3005138" y="5910263"/>
          <p14:tracePt t="19602" x="3043238" y="5930900"/>
          <p14:tracePt t="19619" x="3063875" y="5943600"/>
          <p14:tracePt t="19636" x="3076575" y="5956300"/>
          <p14:tracePt t="19653" x="3082925" y="5956300"/>
          <p14:tracePt t="19702" x="3082925" y="5962650"/>
          <p14:tracePt t="19710" x="3082925" y="5969000"/>
          <p14:tracePt t="19715" x="3082925" y="5983288"/>
          <p14:tracePt t="19719" x="3089275" y="6008688"/>
          <p14:tracePt t="19736" x="3095625" y="6021388"/>
          <p14:tracePt t="19753" x="3095625" y="6027738"/>
          <p14:tracePt t="19822" x="3095625" y="6035675"/>
          <p14:tracePt t="19854" x="3095625" y="6042025"/>
          <p14:tracePt t="19864" x="3089275" y="6048375"/>
          <p14:tracePt t="19871" x="3082925" y="6061075"/>
          <p14:tracePt t="19879" x="3076575" y="6067425"/>
          <p14:tracePt t="19887" x="3055938" y="6094413"/>
          <p14:tracePt t="19903" x="3036888" y="6119813"/>
          <p14:tracePt t="19920" x="3024188" y="6126163"/>
          <p14:tracePt t="19937" x="3017838" y="6132513"/>
          <p14:tracePt t="19983" x="3011488" y="6132513"/>
          <p14:tracePt t="20207" x="3017838" y="6132513"/>
          <p14:tracePt t="20215" x="3024188" y="6138863"/>
          <p14:tracePt t="20223" x="3030538" y="6138863"/>
          <p14:tracePt t="20237" x="3043238" y="6138863"/>
          <p14:tracePt t="20239" x="3082925" y="6159500"/>
          <p14:tracePt t="20253" x="3116263" y="6172200"/>
          <p14:tracePt t="20270" x="3148013" y="6184900"/>
          <p14:tracePt t="20287" x="3175000" y="6218238"/>
          <p14:tracePt t="20303" x="3181350" y="6230938"/>
          <p14:tracePt t="20320" x="3181350" y="6249988"/>
          <p14:tracePt t="20336" x="3181350" y="6270625"/>
          <p14:tracePt t="20353" x="3181350" y="6289675"/>
          <p14:tracePt t="20370" x="3181350" y="6316663"/>
          <p14:tracePt t="20387" x="3187700" y="6335713"/>
          <p14:tracePt t="20403" x="3181350" y="6348413"/>
          <p14:tracePt t="20420" x="3167063" y="6375400"/>
          <p14:tracePt t="20436" x="3154363" y="6394450"/>
          <p14:tracePt t="20454" x="3141663" y="6407150"/>
          <p14:tracePt t="20470" x="3135313" y="6426200"/>
          <p14:tracePt t="20486" x="3128963" y="6434138"/>
          <p14:tracePt t="21600" x="3128963" y="6426200"/>
          <p14:tracePt t="21608" x="3135313" y="6413500"/>
          <p14:tracePt t="21616" x="3148013" y="6400800"/>
          <p14:tracePt t="21624" x="3154363" y="6381750"/>
          <p14:tracePt t="21632" x="3175000" y="6361113"/>
          <p14:tracePt t="21637" x="3219450" y="6323013"/>
          <p14:tracePt t="21654" x="3284538" y="6249988"/>
          <p14:tracePt t="21670" x="3376613" y="6165850"/>
          <p14:tracePt t="21687" x="3468688" y="6094413"/>
          <p14:tracePt t="21704" x="3598863" y="6015038"/>
          <p14:tracePt t="21720" x="3683000" y="5976938"/>
          <p14:tracePt t="21737" x="3762375" y="5962650"/>
          <p14:tracePt t="21754" x="3821113" y="5943600"/>
          <p14:tracePt t="21770" x="3867150" y="5918200"/>
          <p14:tracePt t="22104" x="3860800" y="5910263"/>
          <p14:tracePt t="22112" x="3860800" y="5897563"/>
          <p14:tracePt t="22120" x="3852863" y="5878513"/>
          <p14:tracePt t="22128" x="3852863" y="5838825"/>
          <p14:tracePt t="22137" x="3860800" y="5819775"/>
          <p14:tracePt t="22153" x="3886200" y="5786438"/>
          <p14:tracePt t="22170" x="3898900" y="5767388"/>
          <p14:tracePt t="22187" x="3898900" y="5761038"/>
          <p14:tracePt t="22203" x="3898900" y="5740400"/>
          <p14:tracePt t="22220" x="3898900" y="5708650"/>
          <p14:tracePt t="22237" x="3892550" y="5649913"/>
          <p14:tracePt t="22253" x="3886200" y="5591175"/>
          <p14:tracePt t="22270" x="3879850" y="5526088"/>
          <p14:tracePt t="22287" x="3879850" y="5453063"/>
          <p14:tracePt t="22303" x="3879850" y="5316538"/>
          <p14:tracePt t="22320" x="3879850" y="5218113"/>
          <p14:tracePt t="22337" x="3886200" y="5100638"/>
          <p14:tracePt t="22353" x="3892550" y="4995863"/>
          <p14:tracePt t="22370" x="3892550" y="4892675"/>
          <p14:tracePt t="22387" x="3905250" y="4787900"/>
          <p14:tracePt t="22403" x="3905250" y="4708525"/>
          <p14:tracePt t="22420" x="3911600" y="4643438"/>
          <p14:tracePt t="22437" x="3925888" y="4591050"/>
          <p14:tracePt t="22454" x="3932238" y="4565650"/>
          <p14:tracePt t="22470" x="3932238" y="4559300"/>
          <p14:tracePt t="22864" x="3938588" y="4552950"/>
          <p14:tracePt t="22872" x="3938588" y="4538663"/>
          <p14:tracePt t="22880" x="3951288" y="4519613"/>
          <p14:tracePt t="22887" x="3970338" y="4454525"/>
          <p14:tracePt t="22903" x="4003675" y="4368800"/>
          <p14:tracePt t="22920" x="4075113" y="4206875"/>
          <p14:tracePt t="22936" x="4133850" y="4075113"/>
          <p14:tracePt t="22953" x="4192588" y="3951288"/>
          <p14:tracePt t="22970" x="4259263" y="3814763"/>
          <p14:tracePt t="22986" x="4310063" y="3709988"/>
          <p14:tracePt t="23003" x="4356100" y="3638550"/>
          <p14:tracePt t="23020" x="4402138" y="3579813"/>
          <p14:tracePt t="23036" x="4421188" y="3546475"/>
          <p14:tracePt t="23053" x="4448175" y="3527425"/>
          <p14:tracePt t="23070" x="4479925" y="3513138"/>
          <p14:tracePt t="23086" x="4525963" y="3500438"/>
          <p14:tracePt t="23103" x="4591050" y="3487738"/>
          <p14:tracePt t="23120" x="4722813" y="3462338"/>
          <p14:tracePt t="23136" x="4846638" y="3429000"/>
          <p14:tracePt t="23153" x="4976813" y="3403600"/>
          <p14:tracePt t="23170" x="5140325" y="3395663"/>
          <p14:tracePt t="23186" x="5356225" y="3330575"/>
          <p14:tracePt t="23203" x="5551488" y="3271838"/>
          <p14:tracePt t="23220" x="5734050" y="3206750"/>
          <p14:tracePt t="23236" x="5943600" y="3101975"/>
          <p14:tracePt t="23253" x="6067425" y="3005138"/>
          <p14:tracePt t="23270" x="6172200" y="2913063"/>
          <p14:tracePt t="23286" x="6289675" y="2768600"/>
          <p14:tracePt t="23303" x="6367463" y="2644775"/>
          <p14:tracePt t="23320" x="6446838" y="2462213"/>
          <p14:tracePt t="23336" x="6478588" y="2332038"/>
          <p14:tracePt t="23353" x="6505575" y="2181225"/>
          <p14:tracePt t="23370" x="6511925" y="2051050"/>
          <p14:tracePt t="23386" x="6511925" y="1920875"/>
          <p14:tracePt t="23403" x="6511925" y="1822450"/>
          <p14:tracePt t="23420" x="6518275" y="1744663"/>
          <p14:tracePt t="23436" x="6518275" y="1671638"/>
          <p14:tracePt t="23453" x="6518275" y="1606550"/>
          <p14:tracePt t="23470" x="6511925" y="1560513"/>
          <p14:tracePt t="23486" x="6505575" y="1541463"/>
          <p14:tracePt t="23503" x="6499225" y="1535113"/>
          <p14:tracePt t="23520" x="6492875" y="1535113"/>
          <p14:tracePt t="23536" x="6478588" y="1535113"/>
          <p14:tracePt t="23553" x="6434138" y="1535113"/>
          <p14:tracePt t="23570" x="6375400" y="1535113"/>
          <p14:tracePt t="23586" x="6289675" y="1522413"/>
          <p14:tracePt t="23603" x="6165850" y="1508125"/>
          <p14:tracePt t="23620" x="6042025" y="1482725"/>
          <p14:tracePt t="23636" x="5918200" y="1470025"/>
          <p14:tracePt t="23653" x="5813425" y="1470025"/>
          <p14:tracePt t="23670" x="5695950" y="1470025"/>
          <p14:tracePt t="23686" x="5584825" y="1470025"/>
          <p14:tracePt t="23703" x="5486400" y="1470025"/>
          <p14:tracePt t="23720" x="5394325" y="1470025"/>
          <p14:tracePt t="23736" x="5381625" y="1470025"/>
          <p14:tracePt t="23753" x="5375275" y="1470025"/>
          <p14:tracePt t="23872" x="5368925" y="1476375"/>
          <p14:tracePt t="23904" x="5368925" y="1482725"/>
          <p14:tracePt t="23920" x="5368925" y="1489075"/>
          <p14:tracePt t="23937" x="5368925" y="1495425"/>
          <p14:tracePt t="23943" x="5368925" y="1516063"/>
          <p14:tracePt t="23953" x="5362575" y="1528763"/>
          <p14:tracePt t="23969" x="5356225" y="1541463"/>
          <p14:tracePt t="23986" x="5356225" y="1560513"/>
          <p14:tracePt t="24003" x="5349875" y="1574800"/>
          <p14:tracePt t="24020" x="5341938" y="1581150"/>
          <p14:tracePt t="24036" x="5335588" y="1600200"/>
          <p14:tracePt t="24053" x="5329238" y="1619250"/>
          <p14:tracePt t="24069" x="5322888" y="1633538"/>
          <p14:tracePt t="24086" x="5316538" y="1633538"/>
          <p14:tracePt t="24792" x="5316538" y="1639888"/>
          <p14:tracePt t="24808" x="5316538" y="1646238"/>
          <p14:tracePt t="24824" x="5316538" y="1652588"/>
          <p14:tracePt t="25152" x="5310188" y="1652588"/>
          <p14:tracePt t="25176" x="5303838" y="1658938"/>
          <p14:tracePt t="25192" x="5297488" y="1658938"/>
          <p14:tracePt t="25205" x="5297488" y="1665288"/>
          <p14:tracePt t="25205" x="5291138" y="1671638"/>
          <p14:tracePt t="25219" x="5291138" y="1677988"/>
          <p14:tracePt t="25272" x="5291138" y="1684338"/>
          <p14:tracePt t="25288" x="5291138" y="1698625"/>
          <p14:tracePt t="25296" x="5283200" y="1704975"/>
          <p14:tracePt t="25305" x="5283200" y="1717675"/>
          <p14:tracePt t="25319" x="5291138" y="1730375"/>
          <p14:tracePt t="25336" x="5310188" y="1736725"/>
          <p14:tracePt t="25352" x="5322888" y="1744663"/>
          <p14:tracePt t="25369" x="5349875" y="1744663"/>
          <p14:tracePt t="25385" x="5375275" y="1736725"/>
          <p14:tracePt t="25402" x="5421313" y="1724025"/>
          <p14:tracePt t="25419" x="5440363" y="1704975"/>
          <p14:tracePt t="25436" x="5453063" y="1692275"/>
          <p14:tracePt t="25452" x="5461000" y="1677988"/>
          <p14:tracePt t="25512" x="5453063" y="1677988"/>
          <p14:tracePt t="25522" x="5446713" y="1677988"/>
          <p14:tracePt t="25522" x="5427663" y="1692275"/>
          <p14:tracePt t="25536" x="5375275" y="1730375"/>
          <p14:tracePt t="25552" x="5349875" y="1776413"/>
          <p14:tracePt t="25569" x="5341938" y="1795463"/>
          <p14:tracePt t="25585" x="5341938" y="1809750"/>
          <p14:tracePt t="25602" x="5341938" y="1816100"/>
          <p14:tracePt t="25648" x="5349875" y="1809750"/>
          <p14:tracePt t="25656" x="5356225" y="1809750"/>
          <p14:tracePt t="25669" x="5356225" y="1803400"/>
          <p14:tracePt t="25669" x="5368925" y="1803400"/>
          <p14:tracePt t="25685" x="5375275" y="1795463"/>
          <p14:tracePt t="27400" x="5387975" y="1795463"/>
          <p14:tracePt t="27416" x="5394325" y="1795463"/>
          <p14:tracePt t="27424" x="5408613" y="1795463"/>
          <p14:tracePt t="27432" x="5434013" y="1789113"/>
          <p14:tracePt t="27452" x="5446713" y="1789113"/>
          <p14:tracePt t="27452" x="5473700" y="1789113"/>
          <p14:tracePt t="27468" x="5505450" y="1789113"/>
          <p14:tracePt t="27485" x="5526088" y="1789113"/>
          <p14:tracePt t="27501" x="5564188" y="1789113"/>
          <p14:tracePt t="27518" x="5603875" y="1789113"/>
          <p14:tracePt t="27535" x="5643563" y="1789113"/>
          <p14:tracePt t="27535" x="5668963" y="1789113"/>
          <p14:tracePt t="27552" x="5734050" y="1789113"/>
          <p14:tracePt t="27568" x="5792788" y="1789113"/>
          <p14:tracePt t="27585" x="5859463" y="1809750"/>
          <p14:tracePt t="27601" x="5930900" y="1835150"/>
          <p14:tracePt t="27618" x="5995988" y="1874838"/>
          <p14:tracePt t="27635" x="6042025" y="1912938"/>
          <p14:tracePt t="27651" x="6080125" y="1958975"/>
          <p14:tracePt t="27668" x="6113463" y="2011363"/>
          <p14:tracePt t="27685" x="6138863" y="2070100"/>
          <p14:tracePt t="27701" x="6146800" y="2097088"/>
          <p14:tracePt t="27718" x="6153150" y="2109788"/>
          <p14:tracePt t="27735" x="6153150" y="2128838"/>
          <p14:tracePt t="27751" x="6132513" y="2162175"/>
          <p14:tracePt t="27768" x="6113463" y="2193925"/>
          <p14:tracePt t="27785" x="6094413" y="2227263"/>
          <p14:tracePt t="27801" x="6088063" y="2239963"/>
          <p14:tracePt t="30464" x="6094413" y="2239963"/>
          <p14:tracePt t="30472" x="6100763" y="2239963"/>
          <p14:tracePt t="30477" x="6107113" y="2239963"/>
          <p14:tracePt t="30484" x="6126163" y="2239963"/>
          <p14:tracePt t="30500" x="6146800" y="2239963"/>
          <p14:tracePt t="30517" x="6178550" y="2239963"/>
          <p14:tracePt t="30534" x="6224588" y="2239963"/>
          <p14:tracePt t="30550" x="6276975" y="2246313"/>
          <p14:tracePt t="30567" x="6342063" y="2252663"/>
          <p14:tracePt t="30583" x="6465888" y="2273300"/>
          <p14:tracePt t="30600" x="6564313" y="2279650"/>
          <p14:tracePt t="30617" x="6681788" y="2298700"/>
          <p14:tracePt t="30633" x="6773863" y="2325688"/>
          <p14:tracePt t="30650" x="6832600" y="2357438"/>
          <p14:tracePt t="30667" x="6916738" y="2397125"/>
          <p14:tracePt t="30683" x="6994525" y="2430463"/>
          <p14:tracePt t="30700" x="7073900" y="2462213"/>
          <p14:tracePt t="30717" x="7132638" y="2508250"/>
          <p14:tracePt t="30733" x="7204075" y="2554288"/>
          <p14:tracePt t="30750" x="7262813" y="2619375"/>
          <p14:tracePt t="30767" x="7302500" y="2671763"/>
          <p14:tracePt t="30783" x="7327900" y="2724150"/>
          <p14:tracePt t="30800" x="7334250" y="2736850"/>
          <p14:tracePt t="30817" x="7334250" y="2743200"/>
          <p14:tracePt t="30833" x="7334250" y="2755900"/>
          <p14:tracePt t="30850" x="7334250" y="2768600"/>
          <p14:tracePt t="30867" x="7334250" y="2776538"/>
          <p14:tracePt t="30952" x="7340600" y="2776538"/>
          <p14:tracePt t="30968" x="7348538" y="2776538"/>
          <p14:tracePt t="30972" x="7367588" y="2782888"/>
          <p14:tracePt t="30983" x="7399338" y="2782888"/>
          <p14:tracePt t="31000" x="7426325" y="2782888"/>
          <p14:tracePt t="31017" x="7472363" y="2789238"/>
          <p14:tracePt t="31033" x="7497763" y="2789238"/>
          <p14:tracePt t="31050" x="7518400" y="2789238"/>
          <p14:tracePt t="31624" x="7518400" y="2782888"/>
          <p14:tracePt t="31624" x="7510463" y="2782888"/>
          <p14:tracePt t="31696" x="7504113" y="2782888"/>
          <p14:tracePt t="33415" x="7497763" y="2789238"/>
          <p14:tracePt t="33423" x="7485063" y="2789238"/>
          <p14:tracePt t="33432" x="7478713" y="2795588"/>
          <p14:tracePt t="33439" x="7426325" y="2801938"/>
          <p14:tracePt t="33450" x="7340600" y="2801938"/>
          <p14:tracePt t="33466" x="7250113" y="2801938"/>
          <p14:tracePt t="33483" x="7132638" y="2801938"/>
          <p14:tracePt t="33499" x="6994525" y="2801938"/>
          <p14:tracePt t="33516" x="6851650" y="2801938"/>
          <p14:tracePt t="33532" x="6700838" y="2801938"/>
          <p14:tracePt t="33549" x="6537325" y="2808288"/>
          <p14:tracePt t="33566" x="6381750" y="2820988"/>
          <p14:tracePt t="33582" x="6230938" y="2835275"/>
          <p14:tracePt t="33599" x="6008688" y="2873375"/>
          <p14:tracePt t="33616" x="5878513" y="2894013"/>
          <p14:tracePt t="33632" x="5773738" y="2906713"/>
          <p14:tracePt t="33649" x="5681663" y="2919413"/>
          <p14:tracePt t="33666" x="5643563" y="2925763"/>
          <p14:tracePt t="33682" x="5630863" y="2925763"/>
          <p14:tracePt t="33699" x="5622925" y="2932113"/>
          <p14:tracePt t="33799" x="5616575" y="2932113"/>
          <p14:tracePt t="33807" x="5610225" y="2938463"/>
          <p14:tracePt t="33823" x="5603875" y="2938463"/>
          <p14:tracePt t="33831" x="5591175" y="2946400"/>
          <p14:tracePt t="33833" x="5578475" y="2959100"/>
          <p14:tracePt t="33849" x="5564188" y="2965450"/>
          <p14:tracePt t="33865" x="5551488" y="2971800"/>
          <p14:tracePt t="33882" x="5538788" y="2984500"/>
          <p14:tracePt t="33899" x="5526088" y="2984500"/>
          <p14:tracePt t="33915" x="5519738" y="2990850"/>
          <p14:tracePt t="33932" x="5511800" y="2990850"/>
          <p14:tracePt t="36079" x="5505450" y="2997200"/>
          <p14:tracePt t="36087" x="5480050" y="3024188"/>
          <p14:tracePt t="36088" x="5440363" y="3036888"/>
          <p14:tracePt t="36098" x="5356225" y="3055938"/>
          <p14:tracePt t="36115" x="5270500" y="3089275"/>
          <p14:tracePt t="36131" x="5173663" y="3122613"/>
          <p14:tracePt t="36148" x="5081588" y="3128963"/>
          <p14:tracePt t="36165" x="4989513" y="3154363"/>
          <p14:tracePt t="36181" x="4892675" y="3160713"/>
          <p14:tracePt t="36198" x="4787900" y="3160713"/>
          <p14:tracePt t="36215" x="4605338" y="3160713"/>
          <p14:tracePt t="36231" x="4473575" y="3160713"/>
          <p14:tracePt t="36248" x="4337050" y="3160713"/>
          <p14:tracePt t="36265" x="4213225" y="3148013"/>
          <p14:tracePt t="36281" x="4089400" y="3141663"/>
          <p14:tracePt t="36298" x="4003675" y="3128963"/>
          <p14:tracePt t="36314" x="3932238" y="3122613"/>
          <p14:tracePt t="36331" x="3867150" y="3095625"/>
          <p14:tracePt t="36348" x="3833813" y="3082925"/>
          <p14:tracePt t="36365" x="3802063" y="3076575"/>
          <p14:tracePt t="36381" x="3775075" y="3076575"/>
          <p14:tracePt t="36398" x="3741738" y="3076575"/>
          <p14:tracePt t="36414" x="3716338" y="3076575"/>
          <p14:tracePt t="36431" x="3703638" y="3076575"/>
          <p14:tracePt t="38456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Formatted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154613"/>
          </a:xfrm>
        </p:spPr>
        <p:txBody>
          <a:bodyPr/>
          <a:lstStyle/>
          <a:p>
            <a:r>
              <a:rPr lang="en-US" dirty="0" smtClean="0"/>
              <a:t>Use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printf</a:t>
            </a:r>
            <a:r>
              <a:rPr lang="en-US" dirty="0" smtClean="0"/>
              <a:t> method to specify how values should be formatted.</a:t>
            </a:r>
          </a:p>
          <a:p>
            <a:endParaRPr lang="en-US" dirty="0" smtClean="0"/>
          </a:p>
          <a:p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printf</a:t>
            </a:r>
            <a:r>
              <a:rPr lang="en-US" dirty="0" smtClean="0"/>
              <a:t> lets you print this 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Price per liter: 1.22 </a:t>
            </a:r>
          </a:p>
          <a:p>
            <a:pPr lvl="1">
              <a:buNone/>
            </a:pP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r>
              <a:rPr lang="en-US" dirty="0" smtClean="0"/>
              <a:t>Instead of this 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Price per liter: 1.215962441314554 </a:t>
            </a:r>
          </a:p>
          <a:p>
            <a:endParaRPr lang="en-US" dirty="0" smtClean="0"/>
          </a:p>
          <a:p>
            <a:r>
              <a:rPr lang="en-US" dirty="0" smtClean="0"/>
              <a:t>This command displays the price with two digits after the decimal point: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System.out.printf("%.2f", price);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76"/>
    </mc:Choice>
    <mc:Fallback xmlns="">
      <p:transition spd="slow" advTm="49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686" x="2854325" y="1508125"/>
          <p14:tracePt t="13868" x="2860675" y="1508125"/>
          <p14:tracePt t="13880" x="2879725" y="1508125"/>
          <p14:tracePt t="13884" x="2952750" y="1516063"/>
          <p14:tracePt t="13900" x="3055938" y="1516063"/>
          <p14:tracePt t="13916" x="3167063" y="1516063"/>
          <p14:tracePt t="13932" x="3324225" y="1516063"/>
          <p14:tracePt t="13943" x="3506788" y="1516063"/>
          <p14:tracePt t="13964" x="3683000" y="1516063"/>
          <p14:tracePt t="13980" x="3833813" y="1516063"/>
          <p14:tracePt t="13993" x="3963988" y="1516063"/>
          <p14:tracePt t="14012" x="4127500" y="1516063"/>
          <p14:tracePt t="14026" x="4297363" y="1516063"/>
          <p14:tracePt t="14044" x="4435475" y="1516063"/>
          <p14:tracePt t="14060" x="4624388" y="1516063"/>
          <p14:tracePt t="14084" x="4748213" y="1516063"/>
          <p14:tracePt t="14100" x="4865688" y="1516063"/>
          <p14:tracePt t="14110" x="4989513" y="1516063"/>
          <p14:tracePt t="14126" x="5087938" y="1516063"/>
          <p14:tracePt t="14143" x="5146675" y="1516063"/>
          <p14:tracePt t="14160" x="5165725" y="1516063"/>
          <p14:tracePt t="14212" x="5165725" y="1508125"/>
          <p14:tracePt t="14220" x="5165725" y="1501775"/>
          <p14:tracePt t="14244" x="5159375" y="1501775"/>
          <p14:tracePt t="14252" x="5153025" y="1501775"/>
          <p14:tracePt t="14260" x="5140325" y="1501775"/>
          <p14:tracePt t="14268" x="5068888" y="1501775"/>
          <p14:tracePt t="14276" x="4918075" y="1489075"/>
          <p14:tracePt t="14293" x="4735513" y="1489075"/>
          <p14:tracePt t="14310" x="4487863" y="1489075"/>
          <p14:tracePt t="14326" x="4219575" y="1489075"/>
          <p14:tracePt t="14343" x="3879850" y="1489075"/>
          <p14:tracePt t="14360" x="3573463" y="1489075"/>
          <p14:tracePt t="14376" x="3252788" y="1489075"/>
          <p14:tracePt t="14393" x="3082925" y="1489075"/>
          <p14:tracePt t="14410" x="2932113" y="1489075"/>
          <p14:tracePt t="14426" x="2820988" y="1489075"/>
          <p14:tracePt t="14443" x="2717800" y="1489075"/>
          <p14:tracePt t="14460" x="2573338" y="1501775"/>
          <p14:tracePt t="14476" x="2455863" y="1528763"/>
          <p14:tracePt t="14493" x="2378075" y="1547813"/>
          <p14:tracePt t="14510" x="2292350" y="1566863"/>
          <p14:tracePt t="14526" x="2201863" y="1593850"/>
          <p14:tracePt t="14543" x="2116138" y="1612900"/>
          <p14:tracePt t="14559" x="2044700" y="1633538"/>
          <p14:tracePt t="14576" x="1985963" y="1646238"/>
          <p14:tracePt t="14593" x="1939925" y="1658938"/>
          <p14:tracePt t="14610" x="1906588" y="1677988"/>
          <p14:tracePt t="14626" x="1893888" y="1684338"/>
          <p14:tracePt t="14756" x="1900238" y="1684338"/>
          <p14:tracePt t="14980" x="1912938" y="1684338"/>
          <p14:tracePt t="14988" x="1939925" y="1684338"/>
          <p14:tracePt t="14998" x="1965325" y="1692275"/>
          <p14:tracePt t="15009" x="2011363" y="1692275"/>
          <p14:tracePt t="15010" x="2109788" y="1704975"/>
          <p14:tracePt t="15026" x="2239963" y="1704975"/>
          <p14:tracePt t="15043" x="2370138" y="1704975"/>
          <p14:tracePt t="15059" x="2554288" y="1704975"/>
          <p14:tracePt t="15076" x="2644775" y="1684338"/>
          <p14:tracePt t="15093" x="2724150" y="1684338"/>
          <p14:tracePt t="15110" x="2801938" y="1665288"/>
          <p14:tracePt t="15126" x="2873375" y="1652588"/>
          <p14:tracePt t="15143" x="2919413" y="1633538"/>
          <p14:tracePt t="15159" x="2965450" y="1612900"/>
          <p14:tracePt t="15176" x="3011488" y="1600200"/>
          <p14:tracePt t="15193" x="3024188" y="1587500"/>
          <p14:tracePt t="15348" x="3030538" y="1587500"/>
          <p14:tracePt t="15356" x="3043238" y="1587500"/>
          <p14:tracePt t="15365" x="3049588" y="1587500"/>
          <p14:tracePt t="15376" x="3063875" y="1587500"/>
          <p14:tracePt t="15393" x="3082925" y="1593850"/>
          <p14:tracePt t="15409" x="3108325" y="1593850"/>
          <p14:tracePt t="15426" x="3122613" y="1593850"/>
          <p14:tracePt t="15442" x="3128963" y="1593850"/>
          <p14:tracePt t="15604" x="3128963" y="1600200"/>
          <p14:tracePt t="15620" x="3128963" y="1606550"/>
          <p14:tracePt t="15632" x="3128963" y="1612900"/>
          <p14:tracePt t="15788" x="3135313" y="1612900"/>
          <p14:tracePt t="15799" x="3148013" y="1612900"/>
          <p14:tracePt t="15799" x="3154363" y="1612900"/>
          <p14:tracePt t="15809" x="3181350" y="1612900"/>
          <p14:tracePt t="15826" x="3200400" y="1612900"/>
          <p14:tracePt t="15843" x="3219450" y="1612900"/>
          <p14:tracePt t="15859" x="3240088" y="1612900"/>
          <p14:tracePt t="15876" x="3259138" y="1612900"/>
          <p14:tracePt t="15892" x="3265488" y="1612900"/>
          <p14:tracePt t="15909" x="3278188" y="1612900"/>
          <p14:tracePt t="15956" x="3284538" y="1612900"/>
          <p14:tracePt t="15956" x="3292475" y="1612900"/>
          <p14:tracePt t="15976" x="3298825" y="1612900"/>
          <p14:tracePt t="15992" x="3330575" y="1612900"/>
          <p14:tracePt t="15993" x="3376613" y="1612900"/>
          <p14:tracePt t="16009" x="3429000" y="1612900"/>
          <p14:tracePt t="16026" x="3487738" y="1612900"/>
          <p14:tracePt t="16042" x="3565525" y="1612900"/>
          <p14:tracePt t="16059" x="3657600" y="1612900"/>
          <p14:tracePt t="16076" x="3794125" y="1612900"/>
          <p14:tracePt t="16092" x="3911600" y="1612900"/>
          <p14:tracePt t="16109" x="4030663" y="1612900"/>
          <p14:tracePt t="16126" x="4154488" y="1612900"/>
          <p14:tracePt t="16142" x="4278313" y="1612900"/>
          <p14:tracePt t="16159" x="4389438" y="1633538"/>
          <p14:tracePt t="16176" x="4500563" y="1665288"/>
          <p14:tracePt t="16192" x="4597400" y="1704975"/>
          <p14:tracePt t="16209" x="4676775" y="1751013"/>
          <p14:tracePt t="16226" x="4741863" y="1803400"/>
          <p14:tracePt t="16242" x="4800600" y="1862138"/>
          <p14:tracePt t="16259" x="4872038" y="1939925"/>
          <p14:tracePt t="16276" x="4964113" y="2024063"/>
          <p14:tracePt t="16292" x="5010150" y="2076450"/>
          <p14:tracePt t="16309" x="5041900" y="2128838"/>
          <p14:tracePt t="16326" x="5081588" y="2174875"/>
          <p14:tracePt t="16342" x="5121275" y="2227263"/>
          <p14:tracePt t="16359" x="5153025" y="2286000"/>
          <p14:tracePt t="16375" x="5173663" y="2338388"/>
          <p14:tracePt t="16393" x="5192713" y="2403475"/>
          <p14:tracePt t="16409" x="5192713" y="2468563"/>
          <p14:tracePt t="16426" x="5205413" y="2533650"/>
          <p14:tracePt t="16442" x="5205413" y="2606675"/>
          <p14:tracePt t="16459" x="5205413" y="2651125"/>
          <p14:tracePt t="16475" x="5205413" y="2709863"/>
          <p14:tracePt t="16492" x="5205413" y="2730500"/>
          <p14:tracePt t="16509" x="5205413" y="2749550"/>
          <p14:tracePt t="16526" x="5205413" y="2762250"/>
          <p14:tracePt t="16542" x="5205413" y="2768600"/>
          <p14:tracePt t="16559" x="5199063" y="2768600"/>
          <p14:tracePt t="16676" x="5192713" y="2768600"/>
          <p14:tracePt t="17716" x="5192713" y="2776538"/>
          <p14:tracePt t="17724" x="5186363" y="2776538"/>
          <p14:tracePt t="17732" x="5159375" y="2782888"/>
          <p14:tracePt t="17737" x="5140325" y="2789238"/>
          <p14:tracePt t="17742" x="5094288" y="2808288"/>
          <p14:tracePt t="17759" x="5010150" y="2827338"/>
          <p14:tracePt t="17775" x="4918075" y="2847975"/>
          <p14:tracePt t="17792" x="4794250" y="2860675"/>
          <p14:tracePt t="17808" x="4670425" y="2900363"/>
          <p14:tracePt t="17825" x="4546600" y="2919413"/>
          <p14:tracePt t="17842" x="4389438" y="2952750"/>
          <p14:tracePt t="17858" x="4232275" y="2997200"/>
          <p14:tracePt t="17875" x="4114800" y="3030538"/>
          <p14:tracePt t="17892" x="4003675" y="3089275"/>
          <p14:tracePt t="17909" x="3932238" y="3116263"/>
          <p14:tracePt t="17925" x="3867150" y="3148013"/>
          <p14:tracePt t="17942" x="3794125" y="3206750"/>
          <p14:tracePt t="17959" x="3729038" y="3271838"/>
          <p14:tracePt t="17975" x="3676650" y="3336925"/>
          <p14:tracePt t="17992" x="3624263" y="3382963"/>
          <p14:tracePt t="18009" x="3579813" y="3441700"/>
          <p14:tracePt t="18025" x="3540125" y="3475038"/>
          <p14:tracePt t="18042" x="3500438" y="3527425"/>
          <p14:tracePt t="18058" x="3468688" y="3559175"/>
          <p14:tracePt t="18075" x="3448050" y="3586163"/>
          <p14:tracePt t="18092" x="3395663" y="3632200"/>
          <p14:tracePt t="18108" x="3363913" y="3657600"/>
          <p14:tracePt t="18125" x="3357563" y="3663950"/>
          <p14:tracePt t="18204" x="3357563" y="3657600"/>
          <p14:tracePt t="18700" x="3351213" y="3663950"/>
          <p14:tracePt t="18708" x="3336925" y="3670300"/>
          <p14:tracePt t="18716" x="3298825" y="3709988"/>
          <p14:tracePt t="18727" x="3240088" y="3775075"/>
          <p14:tracePt t="18741" x="3167063" y="3827463"/>
          <p14:tracePt t="18758" x="3122613" y="3867150"/>
          <p14:tracePt t="18775" x="3116263" y="3892550"/>
          <p14:tracePt t="18791" x="3122613" y="3886200"/>
          <p14:tracePt t="18808" x="3128963" y="3873500"/>
          <p14:tracePt t="19068" x="3116263" y="3867150"/>
          <p14:tracePt t="19076" x="3095625" y="3852863"/>
          <p14:tracePt t="19084" x="3089275" y="3852863"/>
          <p14:tracePt t="19092" x="3089275" y="3860800"/>
          <p14:tracePt t="19108" x="3089275" y="3879850"/>
          <p14:tracePt t="19125" x="3082925" y="3898900"/>
          <p14:tracePt t="19141" x="3076575" y="3919538"/>
          <p14:tracePt t="19158" x="3076575" y="3938588"/>
          <p14:tracePt t="19174" x="3076575" y="3957638"/>
          <p14:tracePt t="19191" x="3076575" y="3978275"/>
          <p14:tracePt t="19208" x="3082925" y="4010025"/>
          <p14:tracePt t="19225" x="3089275" y="4030663"/>
          <p14:tracePt t="19241" x="3089275" y="4062413"/>
          <p14:tracePt t="19258" x="3095625" y="4095750"/>
          <p14:tracePt t="19274" x="3101975" y="4108450"/>
          <p14:tracePt t="19291" x="3101975" y="4114800"/>
          <p14:tracePt t="19436" x="3101975" y="4121150"/>
          <p14:tracePt t="19452" x="3101975" y="4127500"/>
          <p14:tracePt t="19460" x="3101975" y="4133850"/>
          <p14:tracePt t="19476" x="3101975" y="4140200"/>
          <p14:tracePt t="19484" x="3101975" y="4148138"/>
          <p14:tracePt t="19491" x="3101975" y="4154488"/>
          <p14:tracePt t="19508" x="3116263" y="4167188"/>
          <p14:tracePt t="19524" x="3122613" y="4179888"/>
          <p14:tracePt t="19541" x="3135313" y="4192588"/>
          <p14:tracePt t="19558" x="3141663" y="4192588"/>
          <p14:tracePt t="19574" x="3167063" y="4198938"/>
          <p14:tracePt t="19591" x="3187700" y="4198938"/>
          <p14:tracePt t="19608" x="3225800" y="4213225"/>
          <p14:tracePt t="19624" x="3278188" y="4213225"/>
          <p14:tracePt t="19641" x="3344863" y="4213225"/>
          <p14:tracePt t="19658" x="3422650" y="4213225"/>
          <p14:tracePt t="19674" x="3500438" y="4213225"/>
          <p14:tracePt t="19691" x="3586163" y="4213225"/>
          <p14:tracePt t="19707" x="3762375" y="4213225"/>
          <p14:tracePt t="19724" x="3867150" y="4213225"/>
          <p14:tracePt t="19741" x="3963988" y="4213225"/>
          <p14:tracePt t="19758" x="4062413" y="4213225"/>
          <p14:tracePt t="19774" x="4140200" y="4213225"/>
          <p14:tracePt t="19791" x="4225925" y="4213225"/>
          <p14:tracePt t="19807" x="4303713" y="4213225"/>
          <p14:tracePt t="19824" x="4421188" y="4213225"/>
          <p14:tracePt t="19841" x="4525963" y="4213225"/>
          <p14:tracePt t="19857" x="4643438" y="4213225"/>
          <p14:tracePt t="19874" x="4787900" y="4213225"/>
          <p14:tracePt t="19891" x="4983163" y="4213225"/>
          <p14:tracePt t="19908" x="5100638" y="4213225"/>
          <p14:tracePt t="19924" x="5192713" y="4213225"/>
          <p14:tracePt t="19941" x="5297488" y="4213225"/>
          <p14:tracePt t="19958" x="5394325" y="4213225"/>
          <p14:tracePt t="19974" x="5499100" y="4213225"/>
          <p14:tracePt t="19991" x="5603875" y="4213225"/>
          <p14:tracePt t="20007" x="5708650" y="4213225"/>
          <p14:tracePt t="20024" x="5813425" y="4213225"/>
          <p14:tracePt t="20041" x="5910263" y="4213225"/>
          <p14:tracePt t="20057" x="6002338" y="4213225"/>
          <p14:tracePt t="20074" x="6054725" y="4213225"/>
          <p14:tracePt t="20091" x="6094413" y="4213225"/>
          <p14:tracePt t="20107" x="6107113" y="4213225"/>
          <p14:tracePt t="20124" x="6107113" y="4206875"/>
          <p14:tracePt t="20180" x="6107113" y="4198938"/>
          <p14:tracePt t="20188" x="6119813" y="4186238"/>
          <p14:tracePt t="20196" x="6119813" y="4179888"/>
          <p14:tracePt t="20204" x="6119813" y="4167188"/>
          <p14:tracePt t="20204" x="6119813" y="4154488"/>
          <p14:tracePt t="20212" x="6119813" y="4140200"/>
          <p14:tracePt t="20224" x="6126163" y="4108450"/>
          <p14:tracePt t="20241" x="6119813" y="4068763"/>
          <p14:tracePt t="20258" x="6113463" y="4030663"/>
          <p14:tracePt t="20274" x="6094413" y="3990975"/>
          <p14:tracePt t="20291" x="6048375" y="3905250"/>
          <p14:tracePt t="20308" x="6002338" y="3840163"/>
          <p14:tracePt t="20324" x="5962650" y="3787775"/>
          <p14:tracePt t="20341" x="5910263" y="3735388"/>
          <p14:tracePt t="20358" x="5851525" y="3676650"/>
          <p14:tracePt t="20374" x="5786438" y="3617913"/>
          <p14:tracePt t="20391" x="5695950" y="3579813"/>
          <p14:tracePt t="20407" x="5597525" y="3546475"/>
          <p14:tracePt t="20424" x="5480050" y="3533775"/>
          <p14:tracePt t="20441" x="5356225" y="3513138"/>
          <p14:tracePt t="20457" x="5205413" y="3506788"/>
          <p14:tracePt t="20474" x="5041900" y="3500438"/>
          <p14:tracePt t="20490" x="4852988" y="3500438"/>
          <p14:tracePt t="20507" x="4611688" y="3500438"/>
          <p14:tracePt t="20524" x="4479925" y="3500438"/>
          <p14:tracePt t="20541" x="4330700" y="3494088"/>
          <p14:tracePt t="20557" x="4219575" y="3494088"/>
          <p14:tracePt t="20574" x="4095750" y="3494088"/>
          <p14:tracePt t="20590" x="4003675" y="3494088"/>
          <p14:tracePt t="20607" x="3905250" y="3494088"/>
          <p14:tracePt t="20624" x="3808413" y="3494088"/>
          <p14:tracePt t="20640" x="3709988" y="3500438"/>
          <p14:tracePt t="20657" x="3611563" y="3506788"/>
          <p14:tracePt t="20674" x="3513138" y="3513138"/>
          <p14:tracePt t="20690" x="3409950" y="3521075"/>
          <p14:tracePt t="20707" x="3317875" y="3533775"/>
          <p14:tracePt t="20724" x="3259138" y="3546475"/>
          <p14:tracePt t="20741" x="3213100" y="3565525"/>
          <p14:tracePt t="20757" x="3181350" y="3586163"/>
          <p14:tracePt t="20774" x="3160713" y="3598863"/>
          <p14:tracePt t="20790" x="3148013" y="3611563"/>
          <p14:tracePt t="20807" x="3128963" y="3632200"/>
          <p14:tracePt t="20824" x="3101975" y="3663950"/>
          <p14:tracePt t="20840" x="3063875" y="3703638"/>
          <p14:tracePt t="20857" x="3043238" y="3722688"/>
          <p14:tracePt t="20874" x="3030538" y="3756025"/>
          <p14:tracePt t="20890" x="3024188" y="3794125"/>
          <p14:tracePt t="20907" x="3017838" y="3846513"/>
          <p14:tracePt t="20924" x="3011488" y="3892550"/>
          <p14:tracePt t="20941" x="3011488" y="3919538"/>
          <p14:tracePt t="20957" x="3011488" y="3944938"/>
          <p14:tracePt t="20974" x="3017838" y="3978275"/>
          <p14:tracePt t="20990" x="3036888" y="4003675"/>
          <p14:tracePt t="21007" x="3063875" y="4022725"/>
          <p14:tracePt t="21024" x="3089275" y="4043363"/>
          <p14:tracePt t="21041" x="3122613" y="4068763"/>
          <p14:tracePt t="21057" x="3141663" y="4095750"/>
          <p14:tracePt t="21074" x="3167063" y="4127500"/>
          <p14:tracePt t="21090" x="3187700" y="4154488"/>
          <p14:tracePt t="21107" x="3213100" y="4173538"/>
          <p14:tracePt t="21124" x="3233738" y="4186238"/>
          <p14:tracePt t="21140" x="3259138" y="4192588"/>
          <p14:tracePt t="21157" x="3271838" y="4198938"/>
          <p14:tracePt t="21174" x="3284538" y="4198938"/>
          <p14:tracePt t="21190" x="3292475" y="4206875"/>
          <p14:tracePt t="21207" x="3305175" y="4206875"/>
          <p14:tracePt t="21244" x="3311525" y="4206875"/>
          <p14:tracePt t="21260" x="3324225" y="4206875"/>
          <p14:tracePt t="21266" x="3330575" y="4206875"/>
          <p14:tracePt t="21274" x="3363913" y="4206875"/>
          <p14:tracePt t="21290" x="3416300" y="4206875"/>
          <p14:tracePt t="21307" x="3487738" y="4206875"/>
          <p14:tracePt t="21324" x="3617913" y="4213225"/>
          <p14:tracePt t="21340" x="3716338" y="4213225"/>
          <p14:tracePt t="21357" x="3802063" y="4213225"/>
          <p14:tracePt t="21374" x="3892550" y="4213225"/>
          <p14:tracePt t="21390" x="3990975" y="4213225"/>
          <p14:tracePt t="21407" x="4095750" y="4213225"/>
          <p14:tracePt t="21423" x="4198938" y="4213225"/>
          <p14:tracePt t="21441" x="4303713" y="4213225"/>
          <p14:tracePt t="21457" x="4395788" y="4213225"/>
          <p14:tracePt t="21474" x="4494213" y="4213225"/>
          <p14:tracePt t="21491" x="4597400" y="4213225"/>
          <p14:tracePt t="21507" x="4748213" y="4213225"/>
          <p14:tracePt t="21524" x="4846638" y="4213225"/>
          <p14:tracePt t="21540" x="4951413" y="4213225"/>
          <p14:tracePt t="21557" x="5035550" y="4213225"/>
          <p14:tracePt t="21574" x="5113338" y="4213225"/>
          <p14:tracePt t="21590" x="5186363" y="4213225"/>
          <p14:tracePt t="21607" x="5257800" y="4213225"/>
          <p14:tracePt t="21623" x="5335588" y="4213225"/>
          <p14:tracePt t="21640" x="5394325" y="4213225"/>
          <p14:tracePt t="21657" x="5440363" y="4213225"/>
          <p14:tracePt t="21673" x="5486400" y="4213225"/>
          <p14:tracePt t="21690" x="5526088" y="4213225"/>
          <p14:tracePt t="21707" x="5578475" y="4213225"/>
          <p14:tracePt t="21723" x="5637213" y="4213225"/>
          <p14:tracePt t="21740" x="5662613" y="4213225"/>
          <p14:tracePt t="21757" x="5689600" y="4206875"/>
          <p14:tracePt t="21804" x="5695950" y="4206875"/>
          <p14:tracePt t="21868" x="5702300" y="4206875"/>
          <p14:tracePt t="21876" x="5708650" y="4206875"/>
          <p14:tracePt t="21884" x="5715000" y="4206875"/>
          <p14:tracePt t="21892" x="5734050" y="4198938"/>
          <p14:tracePt t="21907" x="5748338" y="4192588"/>
          <p14:tracePt t="21923" x="5767388" y="4186238"/>
          <p14:tracePt t="21940" x="5780088" y="4186238"/>
          <p14:tracePt t="24443" x="5773738" y="4186238"/>
          <p14:tracePt t="24451" x="5767388" y="4192588"/>
          <p14:tracePt t="24459" x="5767388" y="4198938"/>
          <p14:tracePt t="24475" x="5761038" y="4206875"/>
          <p14:tracePt t="24491" x="5761038" y="4213225"/>
          <p14:tracePt t="24507" x="5754688" y="4213225"/>
          <p14:tracePt t="24579" x="5754688" y="4219575"/>
          <p14:tracePt t="24668" x="5748338" y="4219575"/>
          <p14:tracePt t="24676" x="5734050" y="4219575"/>
          <p14:tracePt t="24689" x="5708650" y="4219575"/>
          <p14:tracePt t="24691" x="5649913" y="4232275"/>
          <p14:tracePt t="24706" x="5551488" y="4232275"/>
          <p14:tracePt t="24722" x="5434013" y="4232275"/>
          <p14:tracePt t="24739" x="5211763" y="4219575"/>
          <p14:tracePt t="24755" x="5048250" y="4213225"/>
          <p14:tracePt t="24772" x="4846638" y="4198938"/>
          <p14:tracePt t="24789" x="4605338" y="4179888"/>
          <p14:tracePt t="24806" x="4414838" y="4173538"/>
          <p14:tracePt t="24822" x="4259263" y="4167188"/>
          <p14:tracePt t="24839" x="4148138" y="4160838"/>
          <p14:tracePt t="24855" x="4043363" y="4160838"/>
          <p14:tracePt t="24872" x="3938588" y="4160838"/>
          <p14:tracePt t="24889" x="3867150" y="4154488"/>
          <p14:tracePt t="24906" x="3794125" y="4154488"/>
          <p14:tracePt t="24922" x="3729038" y="4154488"/>
          <p14:tracePt t="24939" x="3624263" y="4148138"/>
          <p14:tracePt t="24955" x="3552825" y="4140200"/>
          <p14:tracePt t="24972" x="3481388" y="4133850"/>
          <p14:tracePt t="24989" x="3422650" y="4133850"/>
          <p14:tracePt t="25006" x="3382963" y="4133850"/>
          <p14:tracePt t="25022" x="3344863" y="4133850"/>
          <p14:tracePt t="25039" x="3330575" y="4133850"/>
          <p14:tracePt t="25055" x="3324225" y="4133850"/>
          <p14:tracePt t="25323" x="3330575" y="4133850"/>
          <p14:tracePt t="25331" x="3344863" y="4133850"/>
          <p14:tracePt t="25343" x="3357563" y="4133850"/>
          <p14:tracePt t="25347" x="3376613" y="4127500"/>
          <p14:tracePt t="25360" x="3403600" y="4127500"/>
          <p14:tracePt t="25372" x="3441700" y="4127500"/>
          <p14:tracePt t="25389" x="3475038" y="4127500"/>
          <p14:tracePt t="25405" x="3521075" y="4127500"/>
          <p14:tracePt t="25422" x="3565525" y="4127500"/>
          <p14:tracePt t="25439" x="3624263" y="4127500"/>
          <p14:tracePt t="25455" x="3697288" y="4127500"/>
          <p14:tracePt t="25472" x="3768725" y="4127500"/>
          <p14:tracePt t="25489" x="3852863" y="4127500"/>
          <p14:tracePt t="25505" x="3919538" y="4127500"/>
          <p14:tracePt t="25522" x="3997325" y="4127500"/>
          <p14:tracePt t="25539" x="4068763" y="4127500"/>
          <p14:tracePt t="25555" x="4192588" y="4127500"/>
          <p14:tracePt t="25572" x="4297363" y="4127500"/>
          <p14:tracePt t="25588" x="4383088" y="4127500"/>
          <p14:tracePt t="25605" x="4479925" y="4127500"/>
          <p14:tracePt t="25622" x="4584700" y="4127500"/>
          <p14:tracePt t="25638" x="4664075" y="4127500"/>
          <p14:tracePt t="25655" x="4754563" y="4127500"/>
          <p14:tracePt t="25672" x="4826000" y="4127500"/>
          <p14:tracePt t="25688" x="4905375" y="4127500"/>
          <p14:tracePt t="25705" x="4964113" y="4127500"/>
          <p14:tracePt t="25722" x="5016500" y="4133850"/>
          <p14:tracePt t="25738" x="5048250" y="4133850"/>
          <p14:tracePt t="25755" x="5113338" y="4133850"/>
          <p14:tracePt t="25772" x="5159375" y="4133850"/>
          <p14:tracePt t="25788" x="5205413" y="4133850"/>
          <p14:tracePt t="25805" x="5251450" y="4133850"/>
          <p14:tracePt t="25822" x="5291138" y="4133850"/>
          <p14:tracePt t="25838" x="5341938" y="4133850"/>
          <p14:tracePt t="25855" x="5394325" y="4133850"/>
          <p14:tracePt t="25872" x="5467350" y="4133850"/>
          <p14:tracePt t="25888" x="5545138" y="4133850"/>
          <p14:tracePt t="25905" x="5616575" y="4133850"/>
          <p14:tracePt t="25922" x="5689600" y="4133850"/>
          <p14:tracePt t="25938" x="5740400" y="4133850"/>
          <p14:tracePt t="25955" x="5786438" y="4133850"/>
          <p14:tracePt t="25972" x="5792788" y="4133850"/>
          <p14:tracePt t="26323" x="5786438" y="4133850"/>
          <p14:tracePt t="26331" x="5786438" y="4140200"/>
          <p14:tracePt t="27163" x="5792788" y="4140200"/>
          <p14:tracePt t="27171" x="5807075" y="4148138"/>
          <p14:tracePt t="27188" x="5813425" y="4167188"/>
          <p14:tracePt t="27188" x="5819775" y="4167188"/>
          <p14:tracePt t="27204" x="5819775" y="4173538"/>
          <p14:tracePt t="27221" x="5832475" y="4179888"/>
          <p14:tracePt t="27259" x="5838825" y="4179888"/>
          <p14:tracePt t="27278" x="5845175" y="4179888"/>
          <p14:tracePt t="27278" x="5859463" y="4179888"/>
          <p14:tracePt t="27288" x="5851525" y="4186238"/>
          <p14:tracePt t="27305" x="5859463" y="4186238"/>
          <p14:tracePt t="27321" x="5859463" y="4179888"/>
          <p14:tracePt t="27338" x="5832475" y="4154488"/>
          <p14:tracePt t="27595" x="5807075" y="4148138"/>
          <p14:tracePt t="27612" x="5773738" y="4133850"/>
          <p14:tracePt t="27612" x="5761038" y="4127500"/>
          <p14:tracePt t="27621" x="5727700" y="4095750"/>
          <p14:tracePt t="27638" x="5721350" y="4095750"/>
          <p14:tracePt t="27654" x="5708650" y="4095750"/>
          <p14:tracePt t="27671" x="5695950" y="4095750"/>
          <p14:tracePt t="27688" x="5668963" y="4095750"/>
          <p14:tracePt t="27704" x="5637213" y="4095750"/>
          <p14:tracePt t="28300" x="5622925" y="4102100"/>
          <p14:tracePt t="28314" x="5603875" y="4102100"/>
          <p14:tracePt t="28314" x="5578475" y="4102100"/>
          <p14:tracePt t="28324" x="5505450" y="4127500"/>
          <p14:tracePt t="28338" x="5434013" y="4154488"/>
          <p14:tracePt t="28355" x="5322888" y="4173538"/>
          <p14:tracePt t="28372" x="5146675" y="4186238"/>
          <p14:tracePt t="28388" x="5003800" y="4206875"/>
          <p14:tracePt t="28405" x="4833938" y="4219575"/>
          <p14:tracePt t="28422" x="4670425" y="4232275"/>
          <p14:tracePt t="28438" x="4532313" y="4232275"/>
          <p14:tracePt t="28455" x="4408488" y="4232275"/>
          <p14:tracePt t="28472" x="4310063" y="4232275"/>
          <p14:tracePt t="28488" x="4225925" y="4232275"/>
          <p14:tracePt t="28505" x="4154488" y="4232275"/>
          <p14:tracePt t="28522" x="4081463" y="4244975"/>
          <p14:tracePt t="28538" x="4037013" y="4251325"/>
          <p14:tracePt t="28555" x="3984625" y="4265613"/>
          <p14:tracePt t="28572" x="3919538" y="4297363"/>
          <p14:tracePt t="28588" x="3905250" y="4303713"/>
          <p14:tracePt t="28956" x="3898900" y="4310063"/>
          <p14:tracePt t="28964" x="3886200" y="4324350"/>
          <p14:tracePt t="28972" x="3879850" y="4337050"/>
          <p14:tracePt t="28972" x="3840163" y="4376738"/>
          <p14:tracePt t="28989" x="3794125" y="4441825"/>
          <p14:tracePt t="29005" x="3749675" y="4506913"/>
          <p14:tracePt t="29022" x="3703638" y="4630738"/>
          <p14:tracePt t="29038" x="3651250" y="4708525"/>
          <p14:tracePt t="29055" x="3638550" y="4754563"/>
          <p14:tracePt t="29071" x="3624263" y="4819650"/>
          <p14:tracePt t="29088" x="3605213" y="4911725"/>
          <p14:tracePt t="29105" x="3586163" y="4983163"/>
          <p14:tracePt t="29121" x="3559175" y="5029200"/>
          <p14:tracePt t="29138" x="3527425" y="5081588"/>
          <p14:tracePt t="29155" x="3481388" y="5133975"/>
          <p14:tracePt t="29172" x="3435350" y="5186363"/>
          <p14:tracePt t="29188" x="3395663" y="5257800"/>
          <p14:tracePt t="29205" x="3363913" y="5283200"/>
          <p14:tracePt t="29221" x="3351213" y="5297488"/>
          <p14:tracePt t="29238" x="3351213" y="5303838"/>
          <p14:tracePt t="29255" x="3351213" y="5310188"/>
          <p14:tracePt t="29271" x="3344863" y="5322888"/>
          <p14:tracePt t="29288" x="3324225" y="5349875"/>
          <p14:tracePt t="29305" x="3305175" y="5375275"/>
          <p14:tracePt t="29321" x="3271838" y="5408613"/>
          <p14:tracePt t="29338" x="3246438" y="5440363"/>
          <p14:tracePt t="29355" x="3219450" y="5473700"/>
          <p14:tracePt t="29371" x="3213100" y="5480050"/>
          <p14:tracePt t="29388" x="3206750" y="5486400"/>
          <p14:tracePt t="29460" x="3206750" y="5480050"/>
          <p14:tracePt t="29484" x="3206750" y="5473700"/>
          <p14:tracePt t="29492" x="3206750" y="5467350"/>
          <p14:tracePt t="29500" x="3206750" y="5453063"/>
          <p14:tracePt t="29508" x="3219450" y="5414963"/>
          <p14:tracePt t="29521" x="3219450" y="5381625"/>
          <p14:tracePt t="29538" x="3219450" y="5362575"/>
          <p14:tracePt t="29555" x="3213100" y="5341938"/>
          <p14:tracePt t="29612" x="3206750" y="5341938"/>
          <p14:tracePt t="29620" x="3206750" y="5349875"/>
          <p14:tracePt t="29628" x="3200400" y="5362575"/>
          <p14:tracePt t="29636" x="3194050" y="5381625"/>
          <p14:tracePt t="29655" x="3181350" y="5414963"/>
          <p14:tracePt t="29655" x="3175000" y="5446713"/>
          <p14:tracePt t="29671" x="3160713" y="5473700"/>
          <p14:tracePt t="29688" x="3148013" y="5480050"/>
          <p14:tracePt t="29740" x="3148013" y="5467350"/>
          <p14:tracePt t="29748" x="3148013" y="5461000"/>
          <p14:tracePt t="29756" x="3148013" y="5440363"/>
          <p14:tracePt t="29764" x="3148013" y="5408613"/>
          <p14:tracePt t="29772" x="3148013" y="5362575"/>
          <p14:tracePt t="29788" x="3154363" y="5329238"/>
          <p14:tracePt t="29805" x="3160713" y="5322888"/>
          <p14:tracePt t="29876" x="3154363" y="5329238"/>
          <p14:tracePt t="29884" x="3154363" y="5341938"/>
          <p14:tracePt t="29892" x="3154363" y="5349875"/>
          <p14:tracePt t="29900" x="3148013" y="5362575"/>
          <p14:tracePt t="29908" x="3148013" y="5381625"/>
          <p14:tracePt t="29921" x="3148013" y="5394325"/>
          <p14:tracePt t="30076" x="3154363" y="5387975"/>
          <p14:tracePt t="30084" x="3154363" y="5381625"/>
          <p14:tracePt t="30092" x="3160713" y="5381625"/>
          <p14:tracePt t="30100" x="3167063" y="5381625"/>
          <p14:tracePt t="30108" x="3206750" y="5375275"/>
          <p14:tracePt t="30121" x="3259138" y="5349875"/>
          <p14:tracePt t="30138" x="3317875" y="5349875"/>
          <p14:tracePt t="30154" x="3382963" y="5335588"/>
          <p14:tracePt t="30171" x="3422650" y="5329238"/>
          <p14:tracePt t="30188" x="3454400" y="5322888"/>
          <p14:tracePt t="30228" x="3462338" y="5322888"/>
          <p14:tracePt t="30236" x="3462338" y="5316538"/>
          <p14:tracePt t="30628" x="3462338" y="5310188"/>
          <p14:tracePt t="30788" x="3475038" y="5316538"/>
          <p14:tracePt t="30796" x="3494088" y="5322888"/>
          <p14:tracePt t="30804" x="3506788" y="5329238"/>
          <p14:tracePt t="30806" x="3540125" y="5341938"/>
          <p14:tracePt t="30821" x="3611563" y="5349875"/>
          <p14:tracePt t="30837" x="3703638" y="5349875"/>
          <p14:tracePt t="30854" x="3802063" y="5349875"/>
          <p14:tracePt t="30871" x="3873500" y="5341938"/>
          <p14:tracePt t="30887" x="3905250" y="5322888"/>
          <p14:tracePt t="31277" x="3905250" y="5316538"/>
          <p14:tracePt t="31285" x="3898900" y="5303838"/>
          <p14:tracePt t="31293" x="3898900" y="5276850"/>
          <p14:tracePt t="31301" x="3886200" y="5257800"/>
          <p14:tracePt t="31305" x="3886200" y="5238750"/>
          <p14:tracePt t="31322" x="3886200" y="5232400"/>
          <p14:tracePt t="31337" x="3892550" y="5218113"/>
          <p14:tracePt t="31372" x="3898900" y="5211763"/>
          <p14:tracePt t="31693" x="3905250" y="5211763"/>
          <p14:tracePt t="31693" x="3925888" y="5211763"/>
          <p14:tracePt t="31709" x="3963988" y="5205413"/>
          <p14:tracePt t="31717" x="4022725" y="5205413"/>
          <p14:tracePt t="31725" x="4160838" y="5205413"/>
          <p14:tracePt t="31738" x="4291013" y="5205413"/>
          <p14:tracePt t="31755" x="4414838" y="5205413"/>
          <p14:tracePt t="31771" x="4532313" y="5205413"/>
          <p14:tracePt t="31788" x="4689475" y="5205413"/>
          <p14:tracePt t="31805" x="4930775" y="5205413"/>
          <p14:tracePt t="31821" x="5106988" y="5205413"/>
          <p14:tracePt t="31838" x="5251450" y="5205413"/>
          <p14:tracePt t="31855" x="5375275" y="5205413"/>
          <p14:tracePt t="31871" x="5480050" y="5205413"/>
          <p14:tracePt t="31888" x="5570538" y="5205413"/>
          <p14:tracePt t="31905" x="5637213" y="5205413"/>
          <p14:tracePt t="31921" x="5702300" y="5211763"/>
          <p14:tracePt t="31938" x="5761038" y="5232400"/>
          <p14:tracePt t="31955" x="5838825" y="5257800"/>
          <p14:tracePt t="31971" x="5910263" y="5291138"/>
          <p14:tracePt t="31988" x="5976938" y="5329238"/>
          <p14:tracePt t="32005" x="6015038" y="5387975"/>
          <p14:tracePt t="32021" x="6027738" y="5402263"/>
          <p14:tracePt t="32038" x="6035675" y="5402263"/>
          <p14:tracePt t="32228" x="6027738" y="5402263"/>
          <p14:tracePt t="32244" x="6027738" y="5394325"/>
          <p14:tracePt t="32252" x="6027738" y="5387975"/>
          <p14:tracePt t="32258" x="6027738" y="5381625"/>
          <p14:tracePt t="32270" x="6021388" y="5381625"/>
          <p14:tracePt t="32556" x="6015038" y="5381625"/>
          <p14:tracePt t="32564" x="6015038" y="5375275"/>
          <p14:tracePt t="32572" x="5995988" y="5375275"/>
          <p14:tracePt t="32580" x="5976938" y="5368925"/>
          <p14:tracePt t="32588" x="5903913" y="5349875"/>
          <p14:tracePt t="32603" x="5708650" y="5341938"/>
          <p14:tracePt t="32620" x="5570538" y="5322888"/>
          <p14:tracePt t="32637" x="5427663" y="5310188"/>
          <p14:tracePt t="32653" x="5283200" y="5303838"/>
          <p14:tracePt t="32670" x="5159375" y="5303838"/>
          <p14:tracePt t="32687" x="5048250" y="5303838"/>
          <p14:tracePt t="32703" x="4976813" y="5303838"/>
          <p14:tracePt t="32720" x="4937125" y="5303838"/>
          <p14:tracePt t="32737" x="4911725" y="5303838"/>
          <p14:tracePt t="32753" x="4878388" y="5303838"/>
          <p14:tracePt t="32770" x="4840288" y="5291138"/>
          <p14:tracePt t="32787" x="4806950" y="5291138"/>
          <p14:tracePt t="32803" x="4754563" y="5276850"/>
          <p14:tracePt t="32820" x="4716463" y="5276850"/>
          <p14:tracePt t="32837" x="4683125" y="5276850"/>
          <p14:tracePt t="32853" x="4656138" y="5276850"/>
          <p14:tracePt t="32870" x="4637088" y="5276850"/>
          <p14:tracePt t="32887" x="4630738" y="5276850"/>
          <p14:tracePt t="32924" x="4624388" y="5276850"/>
          <p14:tracePt t="32932" x="4618038" y="5276850"/>
          <p14:tracePt t="32940" x="4584700" y="5270500"/>
          <p14:tracePt t="32953" x="4552950" y="5270500"/>
          <p14:tracePt t="32971" x="4500563" y="5270500"/>
          <p14:tracePt t="32988" x="4421188" y="5270500"/>
          <p14:tracePt t="33004" x="4318000" y="5270500"/>
          <p14:tracePt t="33021" x="4232275" y="5270500"/>
          <p14:tracePt t="33038" x="4167188" y="5270500"/>
          <p14:tracePt t="33054" x="4095750" y="5270500"/>
          <p14:tracePt t="33071" x="4022725" y="5270500"/>
          <p14:tracePt t="33088" x="3957638" y="5270500"/>
          <p14:tracePt t="33104" x="3898900" y="5270500"/>
          <p14:tracePt t="33121" x="3840163" y="5270500"/>
          <p14:tracePt t="33137" x="3781425" y="5257800"/>
          <p14:tracePt t="33154" x="3735388" y="5238750"/>
          <p14:tracePt t="33171" x="3690938" y="5218113"/>
          <p14:tracePt t="33188" x="3644900" y="5205413"/>
          <p14:tracePt t="33204" x="3559175" y="5199063"/>
          <p14:tracePt t="33221" x="3513138" y="5199063"/>
          <p14:tracePt t="33238" x="3475038" y="5199063"/>
          <p14:tracePt t="33254" x="3435350" y="5205413"/>
          <p14:tracePt t="33271" x="3395663" y="5238750"/>
          <p14:tracePt t="33288" x="3351213" y="5283200"/>
          <p14:tracePt t="33304" x="3292475" y="5341938"/>
          <p14:tracePt t="33321" x="3252788" y="5394325"/>
          <p14:tracePt t="33337" x="3219450" y="5434013"/>
          <p14:tracePt t="33354" x="3200400" y="5467350"/>
          <p14:tracePt t="33371" x="3194050" y="5499100"/>
          <p14:tracePt t="33387" x="3181350" y="5526088"/>
          <p14:tracePt t="33404" x="3167063" y="5557838"/>
          <p14:tracePt t="33421" x="3167063" y="5610225"/>
          <p14:tracePt t="33437" x="3167063" y="5643563"/>
          <p14:tracePt t="33454" x="3167063" y="5675313"/>
          <p14:tracePt t="33471" x="3194050" y="5727700"/>
          <p14:tracePt t="33488" x="3233738" y="5780088"/>
          <p14:tracePt t="33504" x="3271838" y="5819775"/>
          <p14:tracePt t="33521" x="3344863" y="5865813"/>
          <p14:tracePt t="33537" x="3422650" y="5897563"/>
          <p14:tracePt t="33554" x="3487738" y="5930900"/>
          <p14:tracePt t="33571" x="3540125" y="5943600"/>
          <p14:tracePt t="33587" x="3598863" y="5962650"/>
          <p14:tracePt t="33604" x="3632200" y="5969000"/>
          <p14:tracePt t="33621" x="3690938" y="5969000"/>
          <p14:tracePt t="33637" x="3741738" y="5969000"/>
          <p14:tracePt t="33654" x="3802063" y="5962650"/>
          <p14:tracePt t="33671" x="3860800" y="5962650"/>
          <p14:tracePt t="33687" x="3898900" y="5956300"/>
          <p14:tracePt t="33704" x="3957638" y="5949950"/>
          <p14:tracePt t="33721" x="4003675" y="5949950"/>
          <p14:tracePt t="33737" x="4043363" y="5943600"/>
          <p14:tracePt t="33754" x="4068763" y="5930900"/>
          <p14:tracePt t="33771" x="4081463" y="5910263"/>
          <p14:tracePt t="33787" x="4102100" y="5891213"/>
          <p14:tracePt t="33804" x="4114800" y="5872163"/>
          <p14:tracePt t="33821" x="4133850" y="5845175"/>
          <p14:tracePt t="33837" x="4154488" y="5826125"/>
          <p14:tracePt t="33854" x="4167188" y="5807075"/>
          <p14:tracePt t="33871" x="4179888" y="5786438"/>
          <p14:tracePt t="33887" x="4198938" y="5754688"/>
          <p14:tracePt t="33904" x="4213225" y="5734050"/>
          <p14:tracePt t="33921" x="4225925" y="5708650"/>
          <p14:tracePt t="33937" x="4232275" y="5695950"/>
          <p14:tracePt t="33954" x="4232275" y="5689600"/>
          <p14:tracePt t="33971" x="4238625" y="5689600"/>
          <p14:tracePt t="34053" x="4244975" y="5695950"/>
          <p14:tracePt t="34061" x="4251325" y="5708650"/>
          <p14:tracePt t="34069" x="4265613" y="5715000"/>
          <p14:tracePt t="34074" x="4291013" y="5740400"/>
          <p14:tracePt t="34087" x="4291013" y="5761038"/>
          <p14:tracePt t="34104" x="4324350" y="5792788"/>
          <p14:tracePt t="34121" x="4349750" y="5807075"/>
          <p14:tracePt t="34137" x="4368800" y="5819775"/>
          <p14:tracePt t="34154" x="4402138" y="5819775"/>
          <p14:tracePt t="34170" x="4427538" y="5826125"/>
          <p14:tracePt t="34187" x="4441825" y="5826125"/>
          <p14:tracePt t="34204" x="4460875" y="5826125"/>
          <p14:tracePt t="34220" x="4500563" y="5826125"/>
          <p14:tracePt t="34237" x="4532313" y="5826125"/>
          <p14:tracePt t="34254" x="4565650" y="5807075"/>
          <p14:tracePt t="34270" x="4605338" y="5799138"/>
          <p14:tracePt t="34287" x="4637088" y="5792788"/>
          <p14:tracePt t="34304" x="4656138" y="5786438"/>
          <p14:tracePt t="34320" x="4664075" y="5786438"/>
          <p14:tracePt t="34477" x="4670425" y="5786438"/>
          <p14:tracePt t="34488" x="4695825" y="5799138"/>
          <p14:tracePt t="34493" x="4729163" y="5799138"/>
          <p14:tracePt t="34504" x="4819650" y="5813425"/>
          <p14:tracePt t="34520" x="4930775" y="5832475"/>
          <p14:tracePt t="34537" x="5016500" y="5838825"/>
          <p14:tracePt t="34554" x="5087938" y="5838825"/>
          <p14:tracePt t="34570" x="5140325" y="5838825"/>
          <p14:tracePt t="34587" x="5192713" y="5838825"/>
          <p14:tracePt t="34604" x="5224463" y="5826125"/>
          <p14:tracePt t="34620" x="5264150" y="5792788"/>
          <p14:tracePt t="34637" x="5291138" y="5754688"/>
          <p14:tracePt t="34654" x="5316538" y="5715000"/>
          <p14:tracePt t="34670" x="5329238" y="5662613"/>
          <p14:tracePt t="34687" x="5329238" y="5616575"/>
          <p14:tracePt t="34704" x="5316538" y="5551488"/>
          <p14:tracePt t="34720" x="5276850" y="5492750"/>
          <p14:tracePt t="34737" x="5218113" y="5421313"/>
          <p14:tracePt t="34754" x="5165725" y="5381625"/>
          <p14:tracePt t="34770" x="5121275" y="5341938"/>
          <p14:tracePt t="34787" x="5087938" y="5329238"/>
          <p14:tracePt t="34804" x="5048250" y="5322888"/>
          <p14:tracePt t="34820" x="4970463" y="5316538"/>
          <p14:tracePt t="34837" x="4924425" y="5316538"/>
          <p14:tracePt t="34853" x="4859338" y="5316538"/>
          <p14:tracePt t="34870" x="4787900" y="5335588"/>
          <p14:tracePt t="34887" x="4716463" y="5368925"/>
          <p14:tracePt t="34904" x="4656138" y="5394325"/>
          <p14:tracePt t="34921" x="4605338" y="5427663"/>
          <p14:tracePt t="34937" x="4565650" y="5461000"/>
          <p14:tracePt t="34953" x="4532313" y="5499100"/>
          <p14:tracePt t="34970" x="4506913" y="5532438"/>
          <p14:tracePt t="34987" x="4479925" y="5584825"/>
          <p14:tracePt t="35003" x="4467225" y="5643563"/>
          <p14:tracePt t="35020" x="4467225" y="5695950"/>
          <p14:tracePt t="35037" x="4494213" y="5740400"/>
          <p14:tracePt t="35053" x="4513263" y="5767388"/>
          <p14:tracePt t="35070" x="4559300" y="5813425"/>
          <p14:tracePt t="35087" x="4611688" y="5859463"/>
          <p14:tracePt t="35104" x="4708525" y="5910263"/>
          <p14:tracePt t="35120" x="4826000" y="5969000"/>
          <p14:tracePt t="35137" x="4957763" y="6008688"/>
          <p14:tracePt t="35153" x="5062538" y="6021388"/>
          <p14:tracePt t="35170" x="5165725" y="6021388"/>
          <p14:tracePt t="35187" x="5251450" y="6021388"/>
          <p14:tracePt t="35204" x="5335588" y="6015038"/>
          <p14:tracePt t="35220" x="5421313" y="5989638"/>
          <p14:tracePt t="35237" x="5461000" y="5956300"/>
          <p14:tracePt t="35254" x="5499100" y="5918200"/>
          <p14:tracePt t="35270" x="5519738" y="5872163"/>
          <p14:tracePt t="35287" x="5519738" y="5807075"/>
          <p14:tracePt t="35304" x="5519738" y="5740400"/>
          <p14:tracePt t="35320" x="5505450" y="5695950"/>
          <p14:tracePt t="35337" x="5486400" y="5662613"/>
          <p14:tracePt t="35353" x="5453063" y="5637213"/>
          <p14:tracePt t="35370" x="5421313" y="5610225"/>
          <p14:tracePt t="35387" x="5381625" y="5591175"/>
          <p14:tracePt t="35403" x="5316538" y="5578475"/>
          <p14:tracePt t="35420" x="5218113" y="5564188"/>
          <p14:tracePt t="35437" x="5113338" y="5532438"/>
          <p14:tracePt t="35453" x="5068888" y="5532438"/>
          <p14:tracePt t="35470" x="5054600" y="5526088"/>
          <p14:tracePt t="35487" x="5048250" y="5526088"/>
          <p14:tracePt t="35933" x="5054600" y="5526088"/>
          <p14:tracePt t="35941" x="5068888" y="5526088"/>
          <p14:tracePt t="35949" x="5081588" y="5511800"/>
          <p14:tracePt t="36045" x="5068888" y="5511800"/>
          <p14:tracePt t="36053" x="5035550" y="5511800"/>
          <p14:tracePt t="36070" x="4964113" y="5511800"/>
          <p14:tracePt t="36070" x="4872038" y="5519738"/>
          <p14:tracePt t="36087" x="4760913" y="5519738"/>
          <p14:tracePt t="36103" x="4649788" y="5519738"/>
          <p14:tracePt t="36120" x="4546600" y="5519738"/>
          <p14:tracePt t="36137" x="4454525" y="5519738"/>
          <p14:tracePt t="36153" x="4356100" y="5519738"/>
          <p14:tracePt t="36170" x="4278313" y="5532438"/>
          <p14:tracePt t="36186" x="4198938" y="5564188"/>
          <p14:tracePt t="36203" x="4114800" y="5610225"/>
          <p14:tracePt t="36220" x="4049713" y="5643563"/>
          <p14:tracePt t="36236" x="3984625" y="5702300"/>
          <p14:tracePt t="36253" x="3957638" y="5715000"/>
          <p14:tracePt t="36270" x="3957638" y="5727700"/>
          <p14:tracePt t="36333" x="3963988" y="5715000"/>
          <p14:tracePt t="36341" x="3984625" y="5695950"/>
          <p14:tracePt t="36349" x="3997325" y="5675313"/>
          <p14:tracePt t="36349" x="4010025" y="5643563"/>
          <p14:tracePt t="36357" x="4030663" y="5603875"/>
          <p14:tracePt t="36370" x="4049713" y="5538788"/>
          <p14:tracePt t="36386" x="4068763" y="5480050"/>
          <p14:tracePt t="36403" x="4075113" y="5440363"/>
          <p14:tracePt t="36420" x="4075113" y="5427663"/>
          <p14:tracePt t="36485" x="4068763" y="5440363"/>
          <p14:tracePt t="36493" x="4056063" y="5467350"/>
          <p14:tracePt t="36501" x="4043363" y="5505450"/>
          <p14:tracePt t="36509" x="3997325" y="5597525"/>
          <p14:tracePt t="36520" x="3970338" y="5681663"/>
          <p14:tracePt t="36536" x="3957638" y="5754688"/>
          <p14:tracePt t="36553" x="3944938" y="5792788"/>
          <p14:tracePt t="36569" x="3944938" y="5807075"/>
          <p14:tracePt t="36586" x="3938588" y="5807075"/>
          <p14:tracePt t="36621" x="3938588" y="5792788"/>
          <p14:tracePt t="36621" x="3938588" y="5786438"/>
          <p14:tracePt t="36636" x="3978275" y="5689600"/>
          <p14:tracePt t="36653" x="4003675" y="5622925"/>
          <p14:tracePt t="36669" x="4016375" y="5557838"/>
          <p14:tracePt t="36686" x="4030663" y="5511800"/>
          <p14:tracePt t="36703" x="4043363" y="5480050"/>
          <p14:tracePt t="36720" x="4043363" y="5467350"/>
          <p14:tracePt t="36797" x="4043363" y="5480050"/>
          <p14:tracePt t="36808" x="4043363" y="5519738"/>
          <p14:tracePt t="36808" x="4043363" y="5564188"/>
          <p14:tracePt t="36821" x="4043363" y="5616575"/>
          <p14:tracePt t="36821" x="4043363" y="5668963"/>
          <p14:tracePt t="36836" x="4043363" y="5813425"/>
          <p14:tracePt t="36853" x="4043363" y="5878513"/>
          <p14:tracePt t="36869" x="4043363" y="5910263"/>
          <p14:tracePt t="36886" x="4049713" y="5910263"/>
          <p14:tracePt t="36933" x="4049713" y="5903913"/>
          <p14:tracePt t="36949" x="4049713" y="5897563"/>
          <p14:tracePt t="36957" x="4049713" y="5878513"/>
          <p14:tracePt t="36965" x="4049713" y="5851525"/>
          <p14:tracePt t="36973" x="4049713" y="5773738"/>
          <p14:tracePt t="36986" x="4056063" y="5681663"/>
          <p14:tracePt t="37003" x="4062413" y="5616575"/>
          <p14:tracePt t="37019" x="4062413" y="5603875"/>
          <p14:tracePt t="37036" x="4062413" y="5591175"/>
          <p14:tracePt t="37093" x="4062413" y="5597525"/>
          <p14:tracePt t="37101" x="4062413" y="5610225"/>
          <p14:tracePt t="37109" x="4062413" y="5668963"/>
          <p14:tracePt t="37119" x="4062413" y="5721350"/>
          <p14:tracePt t="37136" x="4068763" y="5780088"/>
          <p14:tracePt t="37153" x="4068763" y="5807075"/>
          <p14:tracePt t="37169" x="4068763" y="5813425"/>
          <p14:tracePt t="37549" x="4062413" y="5813425"/>
          <p14:tracePt t="37558" x="4056063" y="5813425"/>
          <p14:tracePt t="37565" x="4043363" y="5813425"/>
          <p14:tracePt t="37572" x="3997325" y="5799138"/>
          <p14:tracePt t="37586" x="3957638" y="5786438"/>
          <p14:tracePt t="37602" x="3892550" y="5773738"/>
          <p14:tracePt t="37619" x="3840163" y="5740400"/>
          <p14:tracePt t="37636" x="3794125" y="5734050"/>
          <p14:tracePt t="37653" x="3756025" y="5734050"/>
          <p14:tracePt t="37765" x="3756025" y="5727700"/>
          <p14:tracePt t="37770" x="3762375" y="5727700"/>
          <p14:tracePt t="37786" x="3794125" y="5721350"/>
          <p14:tracePt t="37786" x="3840163" y="5721350"/>
          <p14:tracePt t="37802" x="3879850" y="5721350"/>
          <p14:tracePt t="37819" x="3898900" y="5721350"/>
          <p14:tracePt t="37893" x="3892550" y="5721350"/>
          <p14:tracePt t="37909" x="3873500" y="5721350"/>
          <p14:tracePt t="37909" x="3860800" y="5721350"/>
          <p14:tracePt t="37919" x="3827463" y="5734050"/>
          <p14:tracePt t="37936" x="3781425" y="5734050"/>
          <p14:tracePt t="37952" x="3722688" y="5748338"/>
          <p14:tracePt t="37969" x="3703638" y="5754688"/>
          <p14:tracePt t="38045" x="3709988" y="5754688"/>
          <p14:tracePt t="38053" x="3729038" y="5754688"/>
          <p14:tracePt t="38059" x="3775075" y="5754688"/>
          <p14:tracePt t="38069" x="3852863" y="5754688"/>
          <p14:tracePt t="38086" x="3911600" y="5754688"/>
          <p14:tracePt t="38103" x="3963988" y="5754688"/>
          <p14:tracePt t="38119" x="3984625" y="5754688"/>
          <p14:tracePt t="38189" x="3978275" y="5754688"/>
          <p14:tracePt t="38213" x="3978275" y="5761038"/>
          <p14:tracePt t="38229" x="3970338" y="5761038"/>
          <p14:tracePt t="38269" x="3963988" y="5761038"/>
          <p14:tracePt t="39949" x="3957638" y="5761038"/>
          <p14:tracePt t="39957" x="3951288" y="5761038"/>
          <p14:tracePt t="39965" x="3944938" y="5761038"/>
          <p14:tracePt t="39973" x="3925888" y="5761038"/>
          <p14:tracePt t="39985" x="3905250" y="5761038"/>
          <p14:tracePt t="39985" x="3867150" y="5761038"/>
          <p14:tracePt t="40002" x="3833813" y="5761038"/>
          <p14:tracePt t="40018" x="3794125" y="5767388"/>
          <p14:tracePt t="40035" x="3768725" y="5780088"/>
          <p14:tracePt t="40052" x="3749675" y="5807075"/>
          <p14:tracePt t="40068" x="3741738" y="5851525"/>
          <p14:tracePt t="40085" x="3781425" y="5897563"/>
          <p14:tracePt t="40102" x="3846513" y="5949950"/>
          <p14:tracePt t="40118" x="3932238" y="5995988"/>
          <p14:tracePt t="40135" x="4030663" y="6015038"/>
          <p14:tracePt t="40151" x="4133850" y="6015038"/>
          <p14:tracePt t="40168" x="4213225" y="6002338"/>
          <p14:tracePt t="40185" x="4297363" y="5956300"/>
          <p14:tracePt t="40201" x="4330700" y="5897563"/>
          <p14:tracePt t="40218" x="4337050" y="5799138"/>
          <p14:tracePt t="40235" x="4330700" y="5708650"/>
          <p14:tracePt t="40251" x="4318000" y="5643563"/>
          <p14:tracePt t="40268" x="4265613" y="5557838"/>
          <p14:tracePt t="40285" x="4238625" y="5526088"/>
          <p14:tracePt t="40301" x="4225925" y="5519738"/>
          <p14:tracePt t="40348" x="4219575" y="5519738"/>
          <p14:tracePt t="40380" x="4219575" y="5526088"/>
          <p14:tracePt t="40764" x="4219575" y="5511800"/>
          <p14:tracePt t="40780" x="4219575" y="5505450"/>
          <p14:tracePt t="40788" x="4219575" y="5492750"/>
          <p14:tracePt t="40812" x="4219575" y="5480050"/>
          <p14:tracePt t="40812" x="4219575" y="5473700"/>
          <p14:tracePt t="40818" x="4219575" y="5453063"/>
          <p14:tracePt t="40834" x="4213225" y="5421313"/>
          <p14:tracePt t="40851" x="4198938" y="5408613"/>
          <p14:tracePt t="40868" x="4167188" y="5375275"/>
          <p14:tracePt t="40885" x="4148138" y="5362575"/>
          <p14:tracePt t="40901" x="4133850" y="5356225"/>
          <p14:tracePt t="40918" x="4114800" y="5349875"/>
          <p14:tracePt t="40934" x="4095750" y="5341938"/>
          <p14:tracePt t="40951" x="4049713" y="5335588"/>
          <p14:tracePt t="40968" x="3997325" y="5322888"/>
          <p14:tracePt t="40984" x="3938588" y="5303838"/>
          <p14:tracePt t="41001" x="3879850" y="5291138"/>
          <p14:tracePt t="41018" x="3852863" y="5283200"/>
          <p14:tracePt t="41034" x="3833813" y="5283200"/>
          <p14:tracePt t="41051" x="3808413" y="5283200"/>
          <p14:tracePt t="41068" x="3787775" y="5283200"/>
          <p14:tracePt t="41085" x="3762375" y="5276850"/>
          <p14:tracePt t="41102" x="3729038" y="5276850"/>
          <p14:tracePt t="41118" x="3690938" y="5276850"/>
          <p14:tracePt t="41135" x="3663950" y="5276850"/>
          <p14:tracePt t="41151" x="3638550" y="5276850"/>
          <p14:tracePt t="41168" x="3624263" y="5276850"/>
          <p14:tracePt t="41184" x="3611563" y="5276850"/>
          <p14:tracePt t="41201" x="3598863" y="5283200"/>
          <p14:tracePt t="41218" x="3586163" y="5283200"/>
          <p14:tracePt t="41234" x="3573463" y="5283200"/>
          <p14:tracePt t="41251" x="3559175" y="5283200"/>
          <p14:tracePt t="41268" x="3540125" y="5291138"/>
          <p14:tracePt t="41284" x="3506788" y="5291138"/>
          <p14:tracePt t="41301" x="3494088" y="5291138"/>
          <p14:tracePt t="41318" x="3481388" y="5297488"/>
          <p14:tracePt t="41334" x="3468688" y="5297488"/>
          <p14:tracePt t="41351" x="3454400" y="5303838"/>
          <p14:tracePt t="41368" x="3435350" y="5310188"/>
          <p14:tracePt t="41384" x="3416300" y="5316538"/>
          <p14:tracePt t="41401" x="3395663" y="5329238"/>
          <p14:tracePt t="41418" x="3370263" y="5341938"/>
          <p14:tracePt t="41434" x="3351213" y="5362575"/>
          <p14:tracePt t="41451" x="3330575" y="5375275"/>
          <p14:tracePt t="41468" x="3311525" y="5381625"/>
          <p14:tracePt t="41484" x="3292475" y="5414963"/>
          <p14:tracePt t="41501" x="3278188" y="5434013"/>
          <p14:tracePt t="41518" x="3278188" y="5446713"/>
          <p14:tracePt t="41534" x="3278188" y="5473700"/>
          <p14:tracePt t="41551" x="3278188" y="5486400"/>
          <p14:tracePt t="41568" x="3278188" y="5511800"/>
          <p14:tracePt t="41584" x="3284538" y="5532438"/>
          <p14:tracePt t="41601" x="3292475" y="5545138"/>
          <p14:tracePt t="41618" x="3292475" y="5564188"/>
          <p14:tracePt t="41634" x="3292475" y="5584825"/>
          <p14:tracePt t="41651" x="3305175" y="5610225"/>
          <p14:tracePt t="41668" x="3317875" y="5637213"/>
          <p14:tracePt t="41684" x="3344863" y="5668963"/>
          <p14:tracePt t="41701" x="3357563" y="5681663"/>
          <p14:tracePt t="41717" x="3370263" y="5702300"/>
          <p14:tracePt t="41734" x="3389313" y="5727700"/>
          <p14:tracePt t="41751" x="3416300" y="5734050"/>
          <p14:tracePt t="41768" x="3448050" y="5754688"/>
          <p14:tracePt t="41784" x="3481388" y="5773738"/>
          <p14:tracePt t="41801" x="3527425" y="5786438"/>
          <p14:tracePt t="41817" x="3573463" y="5807075"/>
          <p14:tracePt t="41834" x="3624263" y="5813425"/>
          <p14:tracePt t="41851" x="3663950" y="5819775"/>
          <p14:tracePt t="41868" x="3722688" y="5826125"/>
          <p14:tracePt t="41884" x="3768725" y="5832475"/>
          <p14:tracePt t="41901" x="3808413" y="5832475"/>
          <p14:tracePt t="41918" x="3833813" y="5832475"/>
          <p14:tracePt t="41934" x="3867150" y="5819775"/>
          <p14:tracePt t="41951" x="3898900" y="5813425"/>
          <p14:tracePt t="41967" x="3932238" y="5799138"/>
          <p14:tracePt t="41984" x="3963988" y="5780088"/>
          <p14:tracePt t="42001" x="3997325" y="5767388"/>
          <p14:tracePt t="42017" x="4010025" y="5761038"/>
          <p14:tracePt t="42034" x="4037013" y="5761038"/>
          <p14:tracePt t="42051" x="4056063" y="5734050"/>
          <p14:tracePt t="42067" x="4062413" y="5715000"/>
          <p14:tracePt t="42084" x="4095750" y="5689600"/>
          <p14:tracePt t="42101" x="4108450" y="5675313"/>
          <p14:tracePt t="42117" x="4114800" y="5656263"/>
          <p14:tracePt t="42134" x="4127500" y="5637213"/>
          <p14:tracePt t="42151" x="4133850" y="5622925"/>
          <p14:tracePt t="42167" x="4140200" y="5610225"/>
          <p14:tracePt t="42184" x="4148138" y="5597525"/>
          <p14:tracePt t="42201" x="4154488" y="5578475"/>
          <p14:tracePt t="42217" x="4154488" y="5557838"/>
          <p14:tracePt t="42234" x="4154488" y="5538788"/>
          <p14:tracePt t="42251" x="4154488" y="5519738"/>
          <p14:tracePt t="42267" x="4154488" y="5492750"/>
          <p14:tracePt t="42284" x="4140200" y="5486400"/>
          <p14:tracePt t="42301" x="4133850" y="5473700"/>
          <p14:tracePt t="42317" x="4127500" y="5473700"/>
          <p14:tracePt t="42589" x="4133850" y="5467350"/>
          <p14:tracePt t="42589" x="4154488" y="5467350"/>
          <p14:tracePt t="42604" x="4173538" y="5467350"/>
          <p14:tracePt t="42617" x="4192588" y="5467350"/>
          <p14:tracePt t="42618" x="4284663" y="5467350"/>
          <p14:tracePt t="42634" x="4402138" y="5467350"/>
          <p14:tracePt t="42650" x="4525963" y="5467350"/>
          <p14:tracePt t="42667" x="4618038" y="5461000"/>
          <p14:tracePt t="42684" x="4649788" y="5461000"/>
          <p14:tracePt t="42700" x="4664075" y="5453063"/>
          <p14:tracePt t="42956" x="4656138" y="5453063"/>
          <p14:tracePt t="42981" x="4649788" y="5453063"/>
          <p14:tracePt t="42988" x="4649788" y="5446713"/>
          <p14:tracePt t="43004" x="4643438" y="5440363"/>
          <p14:tracePt t="43012" x="4637088" y="5440363"/>
          <p14:tracePt t="43017" x="4630738" y="5440363"/>
          <p14:tracePt t="43034" x="4630738" y="5434013"/>
          <p14:tracePt t="43300" x="4624388" y="5434013"/>
          <p14:tracePt t="43317" x="4618038" y="5440363"/>
          <p14:tracePt t="43332" x="4605338" y="5440363"/>
          <p14:tracePt t="43340" x="4597400" y="5446713"/>
          <p14:tracePt t="43350" x="4591050" y="5453063"/>
          <p14:tracePt t="43350" x="4565650" y="5473700"/>
          <p14:tracePt t="43367" x="4538663" y="5486400"/>
          <p14:tracePt t="43384" x="4519613" y="5505450"/>
          <p14:tracePt t="43400" x="4494213" y="5526088"/>
          <p14:tracePt t="43417" x="4473575" y="5551488"/>
          <p14:tracePt t="43433" x="4448175" y="5584825"/>
          <p14:tracePt t="43450" x="4441825" y="5622925"/>
          <p14:tracePt t="43467" x="4435475" y="5662613"/>
          <p14:tracePt t="43483" x="4435475" y="5689600"/>
          <p14:tracePt t="43500" x="4435475" y="5727700"/>
          <p14:tracePt t="43517" x="4441825" y="5761038"/>
          <p14:tracePt t="43533" x="4494213" y="5819775"/>
          <p14:tracePt t="43550" x="4546600" y="5859463"/>
          <p14:tracePt t="43567" x="4630738" y="5903913"/>
          <p14:tracePt t="43583" x="4722813" y="5937250"/>
          <p14:tracePt t="43600" x="4833938" y="5956300"/>
          <p14:tracePt t="43617" x="4899025" y="5956300"/>
          <p14:tracePt t="43633" x="4983163" y="5956300"/>
          <p14:tracePt t="43650" x="5075238" y="5956300"/>
          <p14:tracePt t="43667" x="5173663" y="5956300"/>
          <p14:tracePt t="43683" x="5276850" y="5956300"/>
          <p14:tracePt t="43700" x="5394325" y="5949950"/>
          <p14:tracePt t="43717" x="5453063" y="5930900"/>
          <p14:tracePt t="43733" x="5492750" y="5897563"/>
          <p14:tracePt t="43750" x="5519738" y="5859463"/>
          <p14:tracePt t="43767" x="5519738" y="5813425"/>
          <p14:tracePt t="43783" x="5511800" y="5748338"/>
          <p14:tracePt t="43800" x="5480050" y="5695950"/>
          <p14:tracePt t="43817" x="5446713" y="5630863"/>
          <p14:tracePt t="43833" x="5402263" y="5578475"/>
          <p14:tracePt t="43850" x="5356225" y="5511800"/>
          <p14:tracePt t="43867" x="5297488" y="5461000"/>
          <p14:tracePt t="43883" x="5245100" y="5414963"/>
          <p14:tracePt t="43900" x="5153025" y="5368925"/>
          <p14:tracePt t="43917" x="5100638" y="5356225"/>
          <p14:tracePt t="43933" x="5075238" y="5349875"/>
          <p14:tracePt t="43950" x="5054600" y="5349875"/>
          <p14:tracePt t="44604" x="5048250" y="5349875"/>
          <p14:tracePt t="44612" x="5029200" y="5349875"/>
          <p14:tracePt t="44620" x="4964113" y="5349875"/>
          <p14:tracePt t="44633" x="4865688" y="5349875"/>
          <p14:tracePt t="44650" x="4722813" y="5349875"/>
          <p14:tracePt t="44666" x="4538663" y="5329238"/>
          <p14:tracePt t="44683" x="4421188" y="5329238"/>
          <p14:tracePt t="44700" x="4337050" y="5322888"/>
          <p14:tracePt t="44716" x="4330700" y="5322888"/>
          <p14:tracePt t="44900" x="4324350" y="5322888"/>
          <p14:tracePt t="44940" x="4310063" y="5322888"/>
          <p14:tracePt t="44950" x="4297363" y="5322888"/>
          <p14:tracePt t="44956" x="4251325" y="5322888"/>
          <p14:tracePt t="44966" x="4186238" y="5310188"/>
          <p14:tracePt t="44983" x="4081463" y="5283200"/>
          <p14:tracePt t="45000" x="3984625" y="5276850"/>
          <p14:tracePt t="45016" x="3905250" y="5276850"/>
          <p14:tracePt t="45033" x="3852863" y="5270500"/>
          <p14:tracePt t="45049" x="3814763" y="5270500"/>
          <p14:tracePt t="45066" x="3787775" y="5270500"/>
          <p14:tracePt t="45083" x="3768725" y="5270500"/>
          <p14:tracePt t="45100" x="3735388" y="5276850"/>
          <p14:tracePt t="45116" x="3676650" y="5276850"/>
          <p14:tracePt t="45133" x="3632200" y="5276850"/>
          <p14:tracePt t="45149" x="3586163" y="5276850"/>
          <p14:tracePt t="45166" x="3552825" y="5276850"/>
          <p14:tracePt t="45183" x="3533775" y="5276850"/>
          <p14:tracePt t="45200" x="3513138" y="5276850"/>
          <p14:tracePt t="45216" x="3500438" y="5283200"/>
          <p14:tracePt t="45233" x="3481388" y="5291138"/>
          <p14:tracePt t="45250" x="3454400" y="5303838"/>
          <p14:tracePt t="45267" x="3422650" y="5322888"/>
          <p14:tracePt t="45284" x="3395663" y="5349875"/>
          <p14:tracePt t="45300" x="3370263" y="5368925"/>
          <p14:tracePt t="45317" x="3330575" y="5394325"/>
          <p14:tracePt t="45334" x="3317875" y="5421313"/>
          <p14:tracePt t="45350" x="3298825" y="5440363"/>
          <p14:tracePt t="45367" x="3292475" y="5467350"/>
          <p14:tracePt t="45384" x="3292475" y="5499100"/>
          <p14:tracePt t="45400" x="3292475" y="5526088"/>
          <p14:tracePt t="45417" x="3284538" y="5545138"/>
          <p14:tracePt t="45434" x="3284538" y="5570538"/>
          <p14:tracePt t="45450" x="3284538" y="5591175"/>
          <p14:tracePt t="45467" x="3292475" y="5597525"/>
          <p14:tracePt t="45484" x="3292475" y="5616575"/>
          <p14:tracePt t="45500" x="3311525" y="5637213"/>
          <p14:tracePt t="45517" x="3351213" y="5675313"/>
          <p14:tracePt t="45534" x="3376613" y="5702300"/>
          <p14:tracePt t="45550" x="3403600" y="5721350"/>
          <p14:tracePt t="45567" x="3429000" y="5748338"/>
          <p14:tracePt t="45584" x="3454400" y="5761038"/>
          <p14:tracePt t="45600" x="3494088" y="5773738"/>
          <p14:tracePt t="45617" x="3527425" y="5780088"/>
          <p14:tracePt t="45634" x="3573463" y="5792788"/>
          <p14:tracePt t="45650" x="3611563" y="5799138"/>
          <p14:tracePt t="45667" x="3644900" y="5799138"/>
          <p14:tracePt t="45684" x="3683000" y="5799138"/>
          <p14:tracePt t="45700" x="3722688" y="5799138"/>
          <p14:tracePt t="45717" x="3768725" y="5799138"/>
          <p14:tracePt t="45734" x="3814763" y="5799138"/>
          <p14:tracePt t="45750" x="3852863" y="5799138"/>
          <p14:tracePt t="45767" x="3898900" y="5799138"/>
          <p14:tracePt t="45783" x="3951288" y="5799138"/>
          <p14:tracePt t="45800" x="4010025" y="5792788"/>
          <p14:tracePt t="45817" x="4049713" y="5792788"/>
          <p14:tracePt t="45834" x="4068763" y="5780088"/>
          <p14:tracePt t="45850" x="4081463" y="5773738"/>
          <p14:tracePt t="45867" x="4089400" y="5767388"/>
          <p14:tracePt t="45883" x="4095750" y="5761038"/>
          <p14:tracePt t="45900" x="4095750" y="5754688"/>
          <p14:tracePt t="45917" x="4095750" y="5740400"/>
          <p14:tracePt t="45934" x="4095750" y="5734050"/>
          <p14:tracePt t="45950" x="4102100" y="5727700"/>
          <p14:tracePt t="45967" x="4102100" y="5715000"/>
          <p14:tracePt t="45984" x="4102100" y="5689600"/>
          <p14:tracePt t="46000" x="4102100" y="5668963"/>
          <p14:tracePt t="46017" x="4102100" y="5643563"/>
          <p14:tracePt t="46033" x="4102100" y="5622925"/>
          <p14:tracePt t="46050" x="4102100" y="5603875"/>
          <p14:tracePt t="46067" x="4102100" y="5591175"/>
          <p14:tracePt t="46083" x="4089400" y="5578475"/>
          <p14:tracePt t="46100" x="4075113" y="5564188"/>
          <p14:tracePt t="46117" x="4068763" y="5551488"/>
          <p14:tracePt t="46134" x="4062413" y="5545138"/>
          <p14:tracePt t="46150" x="4056063" y="5538788"/>
          <p14:tracePt t="46167" x="4049713" y="5532438"/>
          <p14:tracePt t="46183" x="4030663" y="5526088"/>
          <p14:tracePt t="46200" x="4010025" y="5511800"/>
          <p14:tracePt t="46217" x="3984625" y="5505450"/>
          <p14:tracePt t="46233" x="3957638" y="5492750"/>
          <p14:tracePt t="46250" x="3932238" y="5492750"/>
          <p14:tracePt t="46267" x="3919538" y="5492750"/>
          <p14:tracePt t="46283" x="3911600" y="5486400"/>
          <p14:tracePt t="46300" x="3898900" y="5486400"/>
          <p14:tracePt t="46317" x="3879850" y="5486400"/>
          <p14:tracePt t="46333" x="3846513" y="5499100"/>
          <p14:tracePt t="46350" x="3808413" y="5505450"/>
          <p14:tracePt t="46367" x="3756025" y="5526088"/>
          <p14:tracePt t="46383" x="3729038" y="5526088"/>
          <p14:tracePt t="46400" x="3703638" y="5545138"/>
          <p14:tracePt t="46417" x="3683000" y="5564188"/>
          <p14:tracePt t="46433" x="3670300" y="5578475"/>
          <p14:tracePt t="46450" x="3657600" y="5597525"/>
          <p14:tracePt t="46467" x="3657600" y="5616575"/>
          <p14:tracePt t="46483" x="3657600" y="5649913"/>
          <p14:tracePt t="46500" x="3657600" y="5675313"/>
          <p14:tracePt t="46517" x="3697288" y="5734050"/>
          <p14:tracePt t="46533" x="3722688" y="5767388"/>
          <p14:tracePt t="46550" x="3768725" y="5807075"/>
          <p14:tracePt t="46567" x="3814763" y="5832475"/>
          <p14:tracePt t="46583" x="3860800" y="5851525"/>
          <p14:tracePt t="46600" x="3919538" y="5865813"/>
          <p14:tracePt t="46617" x="3970338" y="5884863"/>
          <p14:tracePt t="46633" x="4043363" y="5884863"/>
          <p14:tracePt t="46650" x="4089400" y="5884863"/>
          <p14:tracePt t="46667" x="4121150" y="5878513"/>
          <p14:tracePt t="46683" x="4154488" y="5865813"/>
          <p14:tracePt t="46700" x="4167188" y="5838825"/>
          <p14:tracePt t="46717" x="4167188" y="5799138"/>
          <p14:tracePt t="46733" x="4160838" y="5773738"/>
          <p14:tracePt t="46750" x="4140200" y="5761038"/>
          <p14:tracePt t="46766" x="4114800" y="5754688"/>
          <p14:tracePt t="46783" x="4102100" y="5734050"/>
          <p14:tracePt t="46800" x="4089400" y="5734050"/>
          <p14:tracePt t="46817" x="4062413" y="5734050"/>
          <p14:tracePt t="46833" x="4043363" y="5740400"/>
          <p14:tracePt t="46850" x="3997325" y="5780088"/>
          <p14:tracePt t="46866" x="3970338" y="5819775"/>
          <p14:tracePt t="46883" x="3944938" y="5865813"/>
          <p14:tracePt t="46900" x="3932238" y="5878513"/>
          <p14:tracePt t="46917" x="3932238" y="5891213"/>
          <p14:tracePt t="46933" x="3938588" y="5891213"/>
          <p14:tracePt t="46950" x="3951288" y="5891213"/>
          <p14:tracePt t="46967" x="3978275" y="5891213"/>
          <p14:tracePt t="47029" x="3978275" y="5884863"/>
          <p14:tracePt t="47045" x="3970338" y="5884863"/>
          <p14:tracePt t="47069" x="3963988" y="5884863"/>
          <p14:tracePt t="48864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Formatted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27100"/>
            <a:ext cx="9134475" cy="5154613"/>
          </a:xfrm>
        </p:spPr>
        <p:txBody>
          <a:bodyPr/>
          <a:lstStyle/>
          <a:p>
            <a:r>
              <a:rPr lang="en-US" dirty="0" smtClean="0"/>
              <a:t>You can print multiple values with a single call to the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printf</a:t>
            </a:r>
            <a:r>
              <a:rPr lang="en-US" dirty="0" smtClean="0"/>
              <a:t> method.</a:t>
            </a:r>
          </a:p>
          <a:p>
            <a:r>
              <a:rPr lang="en-US" dirty="0" smtClean="0"/>
              <a:t>Example</a:t>
            </a:r>
          </a:p>
          <a:p>
            <a:pPr lvl="1">
              <a:buNone/>
            </a:pP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System.out.printf("Quantity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: %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Total: %10.2f",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quantity, total);</a:t>
            </a:r>
          </a:p>
          <a:p>
            <a:r>
              <a:rPr lang="en-US" dirty="0" smtClean="0"/>
              <a:t>Output explained: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5" name="Picture 4" descr="printf_exampl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" y="3449235"/>
            <a:ext cx="9144000" cy="195873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231"/>
    </mc:Choice>
    <mc:Fallback xmlns="">
      <p:transition spd="slow" advTm="41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73" x="4624388" y="3781425"/>
          <p14:tracePt t="3343" x="4624388" y="3775075"/>
          <p14:tracePt t="3353" x="4624388" y="3768725"/>
          <p14:tracePt t="3366" x="4630738" y="3762375"/>
          <p14:tracePt t="3375" x="4630738" y="3749675"/>
          <p14:tracePt t="3390" x="4637088" y="3741738"/>
          <p14:tracePt t="3398" x="4637088" y="3729038"/>
          <p14:tracePt t="3421" x="4637088" y="3716338"/>
          <p14:tracePt t="3422" x="4643438" y="3697288"/>
          <p14:tracePt t="3437" x="4643438" y="3676650"/>
          <p14:tracePt t="3455" x="4649788" y="3651250"/>
          <p14:tracePt t="3479" x="4649788" y="3624263"/>
          <p14:tracePt t="3494" x="4649788" y="3611563"/>
          <p14:tracePt t="3504" x="4649788" y="3598863"/>
          <p14:tracePt t="3599" x="4643438" y="3598863"/>
          <p14:tracePt t="3847" x="4637088" y="3592513"/>
          <p14:tracePt t="3854" x="4637088" y="3586163"/>
          <p14:tracePt t="3862" x="4630738" y="3579813"/>
          <p14:tracePt t="3872" x="4624388" y="3579813"/>
          <p14:tracePt t="3967" x="4618038" y="3573463"/>
          <p14:tracePt t="4006" x="4618038" y="3559175"/>
          <p14:tracePt t="4014" x="4618038" y="3552825"/>
          <p14:tracePt t="4022" x="4618038" y="3540125"/>
          <p14:tracePt t="4037" x="4618038" y="3513138"/>
          <p14:tracePt t="4054" x="4605338" y="3494088"/>
          <p14:tracePt t="4071" x="4597400" y="3487738"/>
          <p14:tracePt t="4087" x="4597400" y="3481388"/>
          <p14:tracePt t="4104" x="4591050" y="3481388"/>
          <p14:tracePt t="4142" x="4584700" y="3487738"/>
          <p14:tracePt t="4150" x="4578350" y="3487738"/>
          <p14:tracePt t="4158" x="4552950" y="3487738"/>
          <p14:tracePt t="4486" x="4546600" y="3475038"/>
          <p14:tracePt t="4494" x="4532313" y="3468688"/>
          <p14:tracePt t="4510" x="4525963" y="3462338"/>
          <p14:tracePt t="4566" x="4525963" y="3454400"/>
          <p14:tracePt t="4622" x="4519613" y="3454400"/>
          <p14:tracePt t="4670" x="4513263" y="3454400"/>
          <p14:tracePt t="4702" x="4506913" y="3454400"/>
          <p14:tracePt t="4710" x="4500563" y="3454400"/>
          <p14:tracePt t="4718" x="4500563" y="3448050"/>
          <p14:tracePt t="4726" x="4494213" y="3441700"/>
          <p14:tracePt t="4738" x="4487863" y="3429000"/>
          <p14:tracePt t="4754" x="4479925" y="3422650"/>
          <p14:tracePt t="4771" x="4467225" y="3409950"/>
          <p14:tracePt t="4788" x="4467225" y="3395663"/>
          <p14:tracePt t="4823" x="4467225" y="3389313"/>
          <p14:tracePt t="4826" x="4460875" y="3382963"/>
          <p14:tracePt t="4838" x="4448175" y="3370263"/>
          <p14:tracePt t="4854" x="4435475" y="3351213"/>
          <p14:tracePt t="4871" x="4435475" y="3311525"/>
          <p14:tracePt t="4888" x="4435475" y="3305175"/>
          <p14:tracePt t="6335" x="4435475" y="3298825"/>
          <p14:tracePt t="6359" x="4435475" y="3292475"/>
          <p14:tracePt t="6367" x="4435475" y="3278188"/>
          <p14:tracePt t="6375" x="4441825" y="3265488"/>
          <p14:tracePt t="6387" x="4448175" y="3246438"/>
          <p14:tracePt t="6404" x="4454525" y="3219450"/>
          <p14:tracePt t="6421" x="4454525" y="3187700"/>
          <p14:tracePt t="6437" x="4454525" y="3175000"/>
          <p14:tracePt t="6454" x="4454525" y="3148013"/>
          <p14:tracePt t="6470" x="4454525" y="3128963"/>
          <p14:tracePt t="6487" x="4448175" y="3095625"/>
          <p14:tracePt t="6504" x="4441825" y="3076575"/>
          <p14:tracePt t="6520" x="4441825" y="3049588"/>
          <p14:tracePt t="6537" x="4441825" y="3030538"/>
          <p14:tracePt t="6554" x="4435475" y="3005138"/>
          <p14:tracePt t="6570" x="4435475" y="2971800"/>
          <p14:tracePt t="6587" x="4435475" y="2952750"/>
          <p14:tracePt t="6604" x="4427538" y="2946400"/>
          <p14:tracePt t="6620" x="4421188" y="2938463"/>
          <p14:tracePt t="6637" x="4421188" y="2932113"/>
          <p14:tracePt t="6654" x="4414838" y="2932113"/>
          <p14:tracePt t="6670" x="4408488" y="2919413"/>
          <p14:tracePt t="6687" x="4389438" y="2900363"/>
          <p14:tracePt t="6704" x="4389438" y="2887663"/>
          <p14:tracePt t="6720" x="4383088" y="2873375"/>
          <p14:tracePt t="6737" x="4376738" y="2860675"/>
          <p14:tracePt t="6754" x="4376738" y="2835275"/>
          <p14:tracePt t="6770" x="4362450" y="2814638"/>
          <p14:tracePt t="6787" x="4356100" y="2795588"/>
          <p14:tracePt t="6804" x="4356100" y="2789238"/>
          <p14:tracePt t="11199" x="4362450" y="2789238"/>
          <p14:tracePt t="11215" x="4368800" y="2789238"/>
          <p14:tracePt t="12215" x="4368800" y="2795588"/>
          <p14:tracePt t="12239" x="4368800" y="2801938"/>
          <p14:tracePt t="12263" x="4368800" y="2808288"/>
          <p14:tracePt t="12295" x="4368800" y="2814638"/>
          <p14:tracePt t="12319" x="4368800" y="2820988"/>
          <p14:tracePt t="12367" x="4368800" y="2827338"/>
          <p14:tracePt t="12383" x="4368800" y="2835275"/>
          <p14:tracePt t="12391" x="4362450" y="2841625"/>
          <p14:tracePt t="12399" x="4356100" y="2847975"/>
          <p14:tracePt t="12407" x="4356100" y="2860675"/>
          <p14:tracePt t="12418" x="4343400" y="2873375"/>
          <p14:tracePt t="12435" x="4337050" y="2906713"/>
          <p14:tracePt t="12451" x="4310063" y="2925763"/>
          <p14:tracePt t="12468" x="4284663" y="2952750"/>
          <p14:tracePt t="12485" x="4232275" y="3005138"/>
          <p14:tracePt t="12501" x="4160838" y="3063875"/>
          <p14:tracePt t="12518" x="4081463" y="3116263"/>
          <p14:tracePt t="12535" x="3938588" y="3194050"/>
          <p14:tracePt t="12551" x="3840163" y="3240088"/>
          <p14:tracePt t="12568" x="3768725" y="3292475"/>
          <p14:tracePt t="12585" x="3663950" y="3357563"/>
          <p14:tracePt t="12601" x="3573463" y="3422650"/>
          <p14:tracePt t="12618" x="3481388" y="3481388"/>
          <p14:tracePt t="12635" x="3403600" y="3540125"/>
          <p14:tracePt t="12652" x="3324225" y="3611563"/>
          <p14:tracePt t="12668" x="3240088" y="3697288"/>
          <p14:tracePt t="12685" x="3160713" y="3775075"/>
          <p14:tracePt t="12701" x="3063875" y="3860800"/>
          <p14:tracePt t="12718" x="2978150" y="3957638"/>
          <p14:tracePt t="12735" x="2867025" y="4075113"/>
          <p14:tracePt t="12751" x="2814638" y="4133850"/>
          <p14:tracePt t="12768" x="2801938" y="4154488"/>
          <p14:tracePt t="12785" x="2795588" y="4160838"/>
          <p14:tracePt t="12879" x="2795588" y="4167188"/>
          <p14:tracePt t="12887" x="2801938" y="4167188"/>
          <p14:tracePt t="12911" x="2801938" y="4173538"/>
          <p14:tracePt t="12919" x="2808288" y="4173538"/>
          <p14:tracePt t="12935" x="2820988" y="4186238"/>
          <p14:tracePt t="12950" x="2827338" y="4198938"/>
          <p14:tracePt t="12951" x="2835275" y="4219575"/>
          <p14:tracePt t="12951" x="2847975" y="4244975"/>
          <p14:tracePt t="12968" x="2860675" y="4265613"/>
          <p14:tracePt t="12985" x="2867025" y="4284663"/>
          <p14:tracePt t="13071" x="2873375" y="4284663"/>
          <p14:tracePt t="13076" x="2873375" y="4271963"/>
          <p14:tracePt t="13087" x="2879725" y="4265613"/>
          <p14:tracePt t="13095" x="2879725" y="4259263"/>
          <p14:tracePt t="13103" x="2879725" y="4238625"/>
          <p14:tracePt t="13118" x="2879725" y="4232275"/>
          <p14:tracePt t="13215" x="2873375" y="4232275"/>
          <p14:tracePt t="13223" x="2867025" y="4232275"/>
          <p14:tracePt t="13231" x="2860675" y="4232275"/>
          <p14:tracePt t="13241" x="2847975" y="4238625"/>
          <p14:tracePt t="13251" x="2841625" y="4244975"/>
          <p14:tracePt t="13268" x="2820988" y="4251325"/>
          <p14:tracePt t="13285" x="2808288" y="4265613"/>
          <p14:tracePt t="13301" x="2776538" y="4284663"/>
          <p14:tracePt t="13318" x="2755900" y="4303713"/>
          <p14:tracePt t="13334" x="2717800" y="4337050"/>
          <p14:tracePt t="13351" x="2690813" y="4368800"/>
          <p14:tracePt t="13368" x="2665413" y="4402138"/>
          <p14:tracePt t="13384" x="2644775" y="4427538"/>
          <p14:tracePt t="13401" x="2632075" y="4460875"/>
          <p14:tracePt t="13418" x="2625725" y="4494213"/>
          <p14:tracePt t="13434" x="2613025" y="4519613"/>
          <p14:tracePt t="13451" x="2606675" y="4552950"/>
          <p14:tracePt t="13468" x="2606675" y="4591050"/>
          <p14:tracePt t="13484" x="2606675" y="4618038"/>
          <p14:tracePt t="13501" x="2613025" y="4643438"/>
          <p14:tracePt t="13518" x="2619375" y="4664075"/>
          <p14:tracePt t="13534" x="2659063" y="4702175"/>
          <p14:tracePt t="13551" x="2684463" y="4735513"/>
          <p14:tracePt t="13568" x="2724150" y="4748213"/>
          <p14:tracePt t="13584" x="2768600" y="4767263"/>
          <p14:tracePt t="13601" x="2827338" y="4775200"/>
          <p14:tracePt t="13618" x="2906713" y="4775200"/>
          <p14:tracePt t="13634" x="2984500" y="4775200"/>
          <p14:tracePt t="13651" x="3055938" y="4775200"/>
          <p14:tracePt t="13668" x="3116263" y="4760913"/>
          <p14:tracePt t="13684" x="3141663" y="4748213"/>
          <p14:tracePt t="13701" x="3154363" y="4729163"/>
          <p14:tracePt t="13718" x="3167063" y="4695825"/>
          <p14:tracePt t="13734" x="3181350" y="4643438"/>
          <p14:tracePt t="13751" x="3181350" y="4611688"/>
          <p14:tracePt t="13768" x="3181350" y="4565650"/>
          <p14:tracePt t="13784" x="3181350" y="4525963"/>
          <p14:tracePt t="13801" x="3181350" y="4479925"/>
          <p14:tracePt t="13818" x="3175000" y="4427538"/>
          <p14:tracePt t="13834" x="3160713" y="4376738"/>
          <p14:tracePt t="13851" x="3135313" y="4356100"/>
          <p14:tracePt t="13867" x="3108325" y="4324350"/>
          <p14:tracePt t="13884" x="3089275" y="4318000"/>
          <p14:tracePt t="13901" x="3070225" y="4303713"/>
          <p14:tracePt t="13918" x="3055938" y="4303713"/>
          <p14:tracePt t="13934" x="3036888" y="4303713"/>
          <p14:tracePt t="13951" x="3017838" y="4297363"/>
          <p14:tracePt t="13968" x="3005138" y="4297363"/>
          <p14:tracePt t="13984" x="2997200" y="4291013"/>
          <p14:tracePt t="14287" x="3005138" y="4291013"/>
          <p14:tracePt t="14295" x="3030538" y="4284663"/>
          <p14:tracePt t="14301" x="3122613" y="4238625"/>
          <p14:tracePt t="14318" x="3271838" y="4206875"/>
          <p14:tracePt t="14334" x="3429000" y="4192588"/>
          <p14:tracePt t="14351" x="3716338" y="4186238"/>
          <p14:tracePt t="14367" x="3898900" y="4167188"/>
          <p14:tracePt t="14384" x="4102100" y="4167188"/>
          <p14:tracePt t="14401" x="4318000" y="4167188"/>
          <p14:tracePt t="14417" x="4624388" y="4154488"/>
          <p14:tracePt t="14434" x="5003800" y="4133850"/>
          <p14:tracePt t="14451" x="5341938" y="4133850"/>
          <p14:tracePt t="14467" x="5668963" y="4121150"/>
          <p14:tracePt t="14484" x="5976938" y="4114800"/>
          <p14:tracePt t="14501" x="6224588" y="4114800"/>
          <p14:tracePt t="14517" x="6400800" y="4114800"/>
          <p14:tracePt t="14534" x="6545263" y="4114800"/>
          <p14:tracePt t="14551" x="6694488" y="4114800"/>
          <p14:tracePt t="14567" x="6753225" y="4114800"/>
          <p14:tracePt t="14584" x="6780213" y="4114800"/>
          <p14:tracePt t="14879" x="6773863" y="4114800"/>
          <p14:tracePt t="14895" x="6765925" y="4114800"/>
          <p14:tracePt t="14919" x="6759575" y="4114800"/>
          <p14:tracePt t="14927" x="6746875" y="4114800"/>
          <p14:tracePt t="14935" x="6740525" y="4114800"/>
          <p14:tracePt t="14950" x="6727825" y="4114800"/>
          <p14:tracePt t="14951" x="6675438" y="4114800"/>
          <p14:tracePt t="14967" x="6642100" y="4114800"/>
          <p14:tracePt t="14984" x="6604000" y="4114800"/>
          <p14:tracePt t="15000" x="6564313" y="4114800"/>
          <p14:tracePt t="15017" x="6511925" y="4127500"/>
          <p14:tracePt t="15034" x="6465888" y="4148138"/>
          <p14:tracePt t="15050" x="6394450" y="4179888"/>
          <p14:tracePt t="15067" x="6335713" y="4206875"/>
          <p14:tracePt t="15084" x="6270625" y="4244975"/>
          <p14:tracePt t="15100" x="6211888" y="4278313"/>
          <p14:tracePt t="15117" x="6165850" y="4318000"/>
          <p14:tracePt t="15134" x="6113463" y="4376738"/>
          <p14:tracePt t="15150" x="6042025" y="4441825"/>
          <p14:tracePt t="15167" x="6021388" y="4467225"/>
          <p14:tracePt t="15184" x="6002338" y="4506913"/>
          <p14:tracePt t="15200" x="6002338" y="4525963"/>
          <p14:tracePt t="15217" x="6002338" y="4546600"/>
          <p14:tracePt t="15234" x="6008688" y="4565650"/>
          <p14:tracePt t="15250" x="6042025" y="4584700"/>
          <p14:tracePt t="15267" x="6073775" y="4618038"/>
          <p14:tracePt t="15284" x="6146800" y="4649788"/>
          <p14:tracePt t="15301" x="6243638" y="4689475"/>
          <p14:tracePt t="15317" x="6388100" y="4735513"/>
          <p14:tracePt t="15334" x="6530975" y="4775200"/>
          <p14:tracePt t="15350" x="6759575" y="4813300"/>
          <p14:tracePt t="15367" x="6916738" y="4833938"/>
          <p14:tracePt t="15384" x="7067550" y="4833938"/>
          <p14:tracePt t="15400" x="7204075" y="4833938"/>
          <p14:tracePt t="15417" x="7327900" y="4833938"/>
          <p14:tracePt t="15434" x="7426325" y="4826000"/>
          <p14:tracePt t="15450" x="7504113" y="4806950"/>
          <p14:tracePt t="15467" x="7556500" y="4781550"/>
          <p14:tracePt t="15483" x="7589838" y="4741863"/>
          <p14:tracePt t="15500" x="7615238" y="4702175"/>
          <p14:tracePt t="15517" x="7635875" y="4643438"/>
          <p14:tracePt t="15534" x="7642225" y="4584700"/>
          <p14:tracePt t="15550" x="7642225" y="4473575"/>
          <p14:tracePt t="15567" x="7635875" y="4389438"/>
          <p14:tracePt t="15583" x="7608888" y="4310063"/>
          <p14:tracePt t="15600" x="7562850" y="4232275"/>
          <p14:tracePt t="15617" x="7510463" y="4167188"/>
          <p14:tracePt t="15633" x="7451725" y="4102100"/>
          <p14:tracePt t="15650" x="7392988" y="4056063"/>
          <p14:tracePt t="15667" x="7315200" y="4030663"/>
          <p14:tracePt t="15684" x="7237413" y="4022725"/>
          <p14:tracePt t="15700" x="7158038" y="4022725"/>
          <p14:tracePt t="15717" x="7067550" y="4022725"/>
          <p14:tracePt t="15734" x="6975475" y="4037013"/>
          <p14:tracePt t="15750" x="6897688" y="4068763"/>
          <p14:tracePt t="15767" x="6786563" y="4121150"/>
          <p14:tracePt t="15784" x="6740525" y="4140200"/>
          <p14:tracePt t="15800" x="6707188" y="4160838"/>
          <p14:tracePt t="15817" x="6700838" y="4167188"/>
          <p14:tracePt t="16623" x="6700838" y="4154488"/>
          <p14:tracePt t="16631" x="6688138" y="4148138"/>
          <p14:tracePt t="16639" x="6681788" y="4133850"/>
          <p14:tracePt t="16650" x="6669088" y="4114800"/>
          <p14:tracePt t="16667" x="6654800" y="4095750"/>
          <p14:tracePt t="16683" x="6635750" y="4062413"/>
          <p14:tracePt t="16700" x="6616700" y="4016375"/>
          <p14:tracePt t="16716" x="6583363" y="3970338"/>
          <p14:tracePt t="16733" x="6545263" y="3925888"/>
          <p14:tracePt t="16750" x="6492875" y="3873500"/>
          <p14:tracePt t="16766" x="6419850" y="3794125"/>
          <p14:tracePt t="16783" x="6367463" y="3749675"/>
          <p14:tracePt t="16800" x="6283325" y="3690938"/>
          <p14:tracePt t="16816" x="6197600" y="3624263"/>
          <p14:tracePt t="16833" x="6088063" y="3559175"/>
          <p14:tracePt t="16850" x="5962650" y="3487738"/>
          <p14:tracePt t="16866" x="5872163" y="3429000"/>
          <p14:tracePt t="16883" x="5761038" y="3395663"/>
          <p14:tracePt t="16900" x="5668963" y="3357563"/>
          <p14:tracePt t="16916" x="5570538" y="3330575"/>
          <p14:tracePt t="16933" x="5461000" y="3284538"/>
          <p14:tracePt t="16950" x="5341938" y="3252788"/>
          <p14:tracePt t="16966" x="5153025" y="3187700"/>
          <p14:tracePt t="16983" x="5010150" y="3141663"/>
          <p14:tracePt t="17000" x="4846638" y="3076575"/>
          <p14:tracePt t="17016" x="4735513" y="3024188"/>
          <p14:tracePt t="17033" x="4664075" y="2984500"/>
          <p14:tracePt t="17050" x="4624388" y="2965450"/>
          <p14:tracePt t="17066" x="4611688" y="2959100"/>
          <p14:tracePt t="17639" x="4605338" y="2959100"/>
          <p14:tracePt t="17975" x="4597400" y="2952750"/>
          <p14:tracePt t="17983" x="4591050" y="2952750"/>
          <p14:tracePt t="17999" x="4591050" y="2946400"/>
          <p14:tracePt t="18007" x="4584700" y="2946400"/>
          <p14:tracePt t="18023" x="4578350" y="2946400"/>
          <p14:tracePt t="18039" x="4578350" y="2938463"/>
          <p14:tracePt t="18049" x="4565650" y="2938463"/>
          <p14:tracePt t="18066" x="4552950" y="2925763"/>
          <p14:tracePt t="18066" x="4546600" y="2913063"/>
          <p14:tracePt t="18082" x="4519613" y="2900363"/>
          <p14:tracePt t="18099" x="4500563" y="2887663"/>
          <p14:tracePt t="18116" x="4494213" y="2879725"/>
          <p14:tracePt t="18133" x="4479925" y="2873375"/>
          <p14:tracePt t="18150" x="4467225" y="2867025"/>
          <p14:tracePt t="18166" x="4454525" y="2854325"/>
          <p14:tracePt t="18182" x="4427538" y="2835275"/>
          <p14:tracePt t="18199" x="4421188" y="2820988"/>
          <p14:tracePt t="18216" x="4402138" y="2808288"/>
          <p14:tracePt t="18233" x="4376738" y="2801938"/>
          <p14:tracePt t="18250" x="4343400" y="2782888"/>
          <p14:tracePt t="18266" x="4324350" y="2768600"/>
          <p14:tracePt t="18282" x="4303713" y="2749550"/>
          <p14:tracePt t="18299" x="4284663" y="2736850"/>
          <p14:tracePt t="18316" x="4259263" y="2724150"/>
          <p14:tracePt t="18333" x="4238625" y="2709863"/>
          <p14:tracePt t="18349" x="4225925" y="2703513"/>
          <p14:tracePt t="18366" x="4206875" y="2697163"/>
          <p14:tracePt t="18382" x="4186238" y="2690813"/>
          <p14:tracePt t="18399" x="4173538" y="2690813"/>
          <p14:tracePt t="18416" x="4154488" y="2690813"/>
          <p14:tracePt t="18432" x="4121150" y="2690813"/>
          <p14:tracePt t="18449" x="4089400" y="2684463"/>
          <p14:tracePt t="18466" x="4056063" y="2678113"/>
          <p14:tracePt t="18482" x="4030663" y="2678113"/>
          <p14:tracePt t="18499" x="3997325" y="2665413"/>
          <p14:tracePt t="18516" x="3978275" y="2659063"/>
          <p14:tracePt t="18532" x="3957638" y="2651125"/>
          <p14:tracePt t="18549" x="3938588" y="2644775"/>
          <p14:tracePt t="18566" x="3905250" y="2644775"/>
          <p14:tracePt t="18582" x="3873500" y="2638425"/>
          <p14:tracePt t="18599" x="3852863" y="2638425"/>
          <p14:tracePt t="18616" x="3827463" y="2638425"/>
          <p14:tracePt t="18632" x="3794125" y="2638425"/>
          <p14:tracePt t="18649" x="3768725" y="2638425"/>
          <p14:tracePt t="18666" x="3762375" y="2638425"/>
          <p14:tracePt t="18775" x="3762375" y="2632075"/>
          <p14:tracePt t="18807" x="3768725" y="2632075"/>
          <p14:tracePt t="18815" x="3775075" y="2625725"/>
          <p14:tracePt t="18832" x="3781425" y="2613025"/>
          <p14:tracePt t="18832" x="3787775" y="2613025"/>
          <p14:tracePt t="18849" x="3787775" y="2606675"/>
          <p14:tracePt t="18866" x="3794125" y="2598738"/>
          <p14:tracePt t="18882" x="3794125" y="2592388"/>
          <p14:tracePt t="19119" x="3808413" y="2592388"/>
          <p14:tracePt t="19127" x="3814763" y="2598738"/>
          <p14:tracePt t="19135" x="3821113" y="2598738"/>
          <p14:tracePt t="19143" x="3840163" y="2606675"/>
          <p14:tracePt t="19149" x="3879850" y="2613025"/>
          <p14:tracePt t="19165" x="3932238" y="2619375"/>
          <p14:tracePt t="19182" x="4056063" y="2625725"/>
          <p14:tracePt t="19199" x="4154488" y="2632075"/>
          <p14:tracePt t="19216" x="4244975" y="2638425"/>
          <p14:tracePt t="19232" x="4337050" y="2638425"/>
          <p14:tracePt t="19249" x="4441825" y="2638425"/>
          <p14:tracePt t="19265" x="4532313" y="2638425"/>
          <p14:tracePt t="19282" x="4597400" y="2638425"/>
          <p14:tracePt t="19299" x="4637088" y="2638425"/>
          <p14:tracePt t="19315" x="4649788" y="2625725"/>
          <p14:tracePt t="19332" x="4670425" y="2613025"/>
          <p14:tracePt t="19349" x="4695825" y="2598738"/>
          <p14:tracePt t="19365" x="4716463" y="2579688"/>
          <p14:tracePt t="19382" x="4767263" y="2554288"/>
          <p14:tracePt t="19399" x="4794250" y="2533650"/>
          <p14:tracePt t="19415" x="4813300" y="2514600"/>
          <p14:tracePt t="19432" x="4846638" y="2495550"/>
          <p14:tracePt t="19449" x="4878388" y="2481263"/>
          <p14:tracePt t="19465" x="4884738" y="2474913"/>
          <p14:tracePt t="19575" x="4892675" y="2474913"/>
          <p14:tracePt t="19631" x="4899025" y="2474913"/>
          <p14:tracePt t="19671" x="4905375" y="2474913"/>
          <p14:tracePt t="20391" x="4905375" y="2481263"/>
          <p14:tracePt t="20399" x="4905375" y="2495550"/>
          <p14:tracePt t="20423" x="4905375" y="2501900"/>
          <p14:tracePt t="20439" x="4905375" y="2508250"/>
          <p14:tracePt t="20446" x="4905375" y="2514600"/>
          <p14:tracePt t="20455" x="4911725" y="2520950"/>
          <p14:tracePt t="20468" x="4918075" y="2533650"/>
          <p14:tracePt t="20482" x="4930775" y="2540000"/>
          <p14:tracePt t="20498" x="4951413" y="2554288"/>
          <p14:tracePt t="20515" x="4976813" y="2566988"/>
          <p14:tracePt t="20531" x="5035550" y="2579688"/>
          <p14:tracePt t="20548" x="5087938" y="2586038"/>
          <p14:tracePt t="20565" x="5127625" y="2598738"/>
          <p14:tracePt t="20582" x="5180013" y="2606675"/>
          <p14:tracePt t="20598" x="5211763" y="2606675"/>
          <p14:tracePt t="20615" x="5238750" y="2592388"/>
          <p14:tracePt t="20631" x="5251450" y="2586038"/>
          <p14:tracePt t="20648" x="5270500" y="2566988"/>
          <p14:tracePt t="20665" x="5291138" y="2554288"/>
          <p14:tracePt t="20681" x="5310188" y="2540000"/>
          <p14:tracePt t="20698" x="5341938" y="2520950"/>
          <p14:tracePt t="20715" x="5356225" y="2501900"/>
          <p14:tracePt t="20731" x="5381625" y="2481263"/>
          <p14:tracePt t="20748" x="5394325" y="2455863"/>
          <p14:tracePt t="20765" x="5402263" y="2430463"/>
          <p14:tracePt t="20781" x="5408613" y="2403475"/>
          <p14:tracePt t="20798" x="5402263" y="2363788"/>
          <p14:tracePt t="20815" x="5387975" y="2344738"/>
          <p14:tracePt t="20831" x="5375275" y="2325688"/>
          <p14:tracePt t="20848" x="5341938" y="2305050"/>
          <p14:tracePt t="20865" x="5303838" y="2286000"/>
          <p14:tracePt t="20881" x="5276850" y="2279650"/>
          <p14:tracePt t="20898" x="5251450" y="2266950"/>
          <p14:tracePt t="20915" x="5224463" y="2260600"/>
          <p14:tracePt t="20931" x="5211763" y="2252663"/>
          <p14:tracePt t="20948" x="5199063" y="2246313"/>
          <p14:tracePt t="20965" x="5192713" y="2246313"/>
          <p14:tracePt t="20981" x="5186363" y="2239963"/>
          <p14:tracePt t="20998" x="5180013" y="2239963"/>
          <p14:tracePt t="21015" x="5173663" y="2239963"/>
          <p14:tracePt t="21078" x="5165725" y="2239963"/>
          <p14:tracePt t="21095" x="5159375" y="2239963"/>
          <p14:tracePt t="21102" x="5153025" y="2239963"/>
          <p14:tracePt t="21110" x="5146675" y="2239963"/>
          <p14:tracePt t="21118" x="5127625" y="2239963"/>
          <p14:tracePt t="21132" x="5106988" y="2246313"/>
          <p14:tracePt t="21148" x="5094288" y="2260600"/>
          <p14:tracePt t="21165" x="5081588" y="2266950"/>
          <p14:tracePt t="21181" x="5062538" y="2266950"/>
          <p14:tracePt t="21198" x="5041900" y="2286000"/>
          <p14:tracePt t="21215" x="5035550" y="2292350"/>
          <p14:tracePt t="21231" x="5022850" y="2305050"/>
          <p14:tracePt t="21248" x="5010150" y="2311400"/>
          <p14:tracePt t="21265" x="5003800" y="2325688"/>
          <p14:tracePt t="21281" x="4989513" y="2338388"/>
          <p14:tracePt t="21298" x="4983163" y="2351088"/>
          <p14:tracePt t="21315" x="4970463" y="2363788"/>
          <p14:tracePt t="21331" x="4964113" y="2378075"/>
          <p14:tracePt t="21348" x="4957763" y="2384425"/>
          <p14:tracePt t="21365" x="4951413" y="2397125"/>
          <p14:tracePt t="21381" x="4951413" y="2409825"/>
          <p14:tracePt t="21398" x="4951413" y="2430463"/>
          <p14:tracePt t="21414" x="4951413" y="2436813"/>
          <p14:tracePt t="21431" x="4951413" y="2449513"/>
          <p14:tracePt t="21448" x="4951413" y="2455863"/>
          <p14:tracePt t="21464" x="4957763" y="2468563"/>
          <p14:tracePt t="21481" x="4957763" y="2489200"/>
          <p14:tracePt t="21498" x="4970463" y="2501900"/>
          <p14:tracePt t="21514" x="4983163" y="2520950"/>
          <p14:tracePt t="21531" x="4995863" y="2533650"/>
          <p14:tracePt t="21548" x="5010150" y="2540000"/>
          <p14:tracePt t="21565" x="5022850" y="2547938"/>
          <p14:tracePt t="21581" x="5035550" y="2547938"/>
          <p14:tracePt t="21599" x="5048250" y="2547938"/>
          <p14:tracePt t="21615" x="5087938" y="2547938"/>
          <p14:tracePt t="21631" x="5121275" y="2547938"/>
          <p14:tracePt t="21648" x="5159375" y="2547938"/>
          <p14:tracePt t="21664" x="5192713" y="2554288"/>
          <p14:tracePt t="21681" x="5224463" y="2554288"/>
          <p14:tracePt t="21698" x="5251450" y="2560638"/>
          <p14:tracePt t="21714" x="5257800" y="2560638"/>
          <p14:tracePt t="21731" x="5270500" y="2560638"/>
          <p14:tracePt t="22750" x="5276850" y="2560638"/>
          <p14:tracePt t="22758" x="5283200" y="2560638"/>
          <p14:tracePt t="22767" x="5303838" y="2560638"/>
          <p14:tracePt t="22782" x="5316538" y="2560638"/>
          <p14:tracePt t="22797" x="5322888" y="2560638"/>
          <p14:tracePt t="22798" x="5335588" y="2560638"/>
          <p14:tracePt t="22814" x="5341938" y="2560638"/>
          <p14:tracePt t="22886" x="5356225" y="2560638"/>
          <p14:tracePt t="22894" x="5362575" y="2560638"/>
          <p14:tracePt t="22902" x="5381625" y="2560638"/>
          <p14:tracePt t="22918" x="5394325" y="2560638"/>
          <p14:tracePt t="22931" x="5414963" y="2560638"/>
          <p14:tracePt t="22931" x="5461000" y="2560638"/>
          <p14:tracePt t="22947" x="5511800" y="2566988"/>
          <p14:tracePt t="22964" x="5584825" y="2573338"/>
          <p14:tracePt t="22981" x="5662613" y="2579688"/>
          <p14:tracePt t="22997" x="5761038" y="2586038"/>
          <p14:tracePt t="23014" x="5910263" y="2598738"/>
          <p14:tracePt t="23031" x="5983288" y="2598738"/>
          <p14:tracePt t="23047" x="6042025" y="2598738"/>
          <p14:tracePt t="23064" x="6094413" y="2598738"/>
          <p14:tracePt t="23081" x="6132513" y="2598738"/>
          <p14:tracePt t="23097" x="6159500" y="2592388"/>
          <p14:tracePt t="23114" x="6191250" y="2573338"/>
          <p14:tracePt t="23131" x="6211888" y="2554288"/>
          <p14:tracePt t="23147" x="6230938" y="2520950"/>
          <p14:tracePt t="23164" x="6256338" y="2481263"/>
          <p14:tracePt t="23181" x="6289675" y="2449513"/>
          <p14:tracePt t="23197" x="6308725" y="2422525"/>
          <p14:tracePt t="23214" x="6323013" y="2363788"/>
          <p14:tracePt t="23231" x="6323013" y="2332038"/>
          <p14:tracePt t="23247" x="6316663" y="2311400"/>
          <p14:tracePt t="23264" x="6308725" y="2286000"/>
          <p14:tracePt t="23281" x="6289675" y="2279650"/>
          <p14:tracePt t="23297" x="6270625" y="2266950"/>
          <p14:tracePt t="23314" x="6256338" y="2252663"/>
          <p14:tracePt t="23330" x="6218238" y="2252663"/>
          <p14:tracePt t="23347" x="6172200" y="2246313"/>
          <p14:tracePt t="23364" x="6119813" y="2233613"/>
          <p14:tracePt t="23381" x="6061075" y="2227263"/>
          <p14:tracePt t="23397" x="6021388" y="2220913"/>
          <p14:tracePt t="23414" x="5956300" y="2220913"/>
          <p14:tracePt t="23430" x="5924550" y="2220913"/>
          <p14:tracePt t="23447" x="5884863" y="2220913"/>
          <p14:tracePt t="23464" x="5851525" y="2220913"/>
          <p14:tracePt t="23480" x="5807075" y="2239963"/>
          <p14:tracePt t="23497" x="5773738" y="2266950"/>
          <p14:tracePt t="23514" x="5702300" y="2305050"/>
          <p14:tracePt t="23530" x="5643563" y="2370138"/>
          <p14:tracePt t="23547" x="5584825" y="2436813"/>
          <p14:tracePt t="23564" x="5551488" y="2514600"/>
          <p14:tracePt t="23580" x="5545138" y="2573338"/>
          <p14:tracePt t="23597" x="5551488" y="2638425"/>
          <p14:tracePt t="23614" x="5616575" y="2717800"/>
          <p14:tracePt t="23630" x="5727700" y="2768600"/>
          <p14:tracePt t="23647" x="5799138" y="2789238"/>
          <p14:tracePt t="23664" x="5851525" y="2801938"/>
          <p14:tracePt t="23680" x="5865813" y="2801938"/>
          <p14:tracePt t="23734" x="5865813" y="2795588"/>
          <p14:tracePt t="23846" x="5878513" y="2789238"/>
          <p14:tracePt t="23854" x="5897563" y="2789238"/>
          <p14:tracePt t="23862" x="5930900" y="2776538"/>
          <p14:tracePt t="23867" x="6021388" y="2755900"/>
          <p14:tracePt t="23880" x="6172200" y="2724150"/>
          <p14:tracePt t="23897" x="6316663" y="2703513"/>
          <p14:tracePt t="23914" x="6426200" y="2697163"/>
          <p14:tracePt t="23930" x="6518275" y="2684463"/>
          <p14:tracePt t="23947" x="6557963" y="2678113"/>
          <p14:tracePt t="24086" x="6557963" y="2684463"/>
          <p14:tracePt t="24102" x="6564313" y="2690813"/>
          <p14:tracePt t="24118" x="6570663" y="2697163"/>
          <p14:tracePt t="24126" x="6583363" y="2703513"/>
          <p14:tracePt t="24131" x="6604000" y="2717800"/>
          <p14:tracePt t="24147" x="6662738" y="2730500"/>
          <p14:tracePt t="24163" x="6707188" y="2743200"/>
          <p14:tracePt t="24180" x="6765925" y="2743200"/>
          <p14:tracePt t="24197" x="6845300" y="2743200"/>
          <p14:tracePt t="24213" x="6904038" y="2743200"/>
          <p14:tracePt t="24230" x="6988175" y="2743200"/>
          <p14:tracePt t="24247" x="7027863" y="2743200"/>
          <p14:tracePt t="24263" x="7061200" y="2736850"/>
          <p14:tracePt t="24280" x="7092950" y="2717800"/>
          <p14:tracePt t="24297" x="7138988" y="2684463"/>
          <p14:tracePt t="24313" x="7210425" y="2644775"/>
          <p14:tracePt t="24330" x="7275513" y="2586038"/>
          <p14:tracePt t="24347" x="7354888" y="2527300"/>
          <p14:tracePt t="24364" x="7426325" y="2462213"/>
          <p14:tracePt t="24380" x="7472363" y="2403475"/>
          <p14:tracePt t="24397" x="7504113" y="2344738"/>
          <p14:tracePt t="24413" x="7510463" y="2292350"/>
          <p14:tracePt t="24430" x="7478713" y="2220913"/>
          <p14:tracePt t="24447" x="7445375" y="2181225"/>
          <p14:tracePt t="24463" x="7380288" y="2135188"/>
          <p14:tracePt t="24480" x="7327900" y="2109788"/>
          <p14:tracePt t="24497" x="7281863" y="2082800"/>
          <p14:tracePt t="24513" x="7250113" y="2082800"/>
          <p14:tracePt t="24530" x="7210425" y="2076450"/>
          <p14:tracePt t="24547" x="7164388" y="2076450"/>
          <p14:tracePt t="24563" x="7086600" y="2076450"/>
          <p14:tracePt t="24580" x="7015163" y="2076450"/>
          <p14:tracePt t="24597" x="6916738" y="2090738"/>
          <p14:tracePt t="24613" x="6805613" y="2128838"/>
          <p14:tracePt t="24630" x="6688138" y="2174875"/>
          <p14:tracePt t="24647" x="6623050" y="2208213"/>
          <p14:tracePt t="24663" x="6570663" y="2273300"/>
          <p14:tracePt t="24680" x="6518275" y="2344738"/>
          <p14:tracePt t="24697" x="6499225" y="2403475"/>
          <p14:tracePt t="24713" x="6492875" y="2474913"/>
          <p14:tracePt t="24730" x="6492875" y="2547938"/>
          <p14:tracePt t="24746" x="6530975" y="2613025"/>
          <p14:tracePt t="24763" x="6596063" y="2678113"/>
          <p14:tracePt t="24780" x="6675438" y="2736850"/>
          <p14:tracePt t="24797" x="6746875" y="2768600"/>
          <p14:tracePt t="24813" x="6786563" y="2776538"/>
          <p14:tracePt t="24830" x="6792913" y="2776538"/>
          <p14:tracePt t="25574" x="6786563" y="2776538"/>
          <p14:tracePt t="25582" x="6780213" y="2768600"/>
          <p14:tracePt t="25583" x="6759575" y="2768600"/>
          <p14:tracePt t="25596" x="6734175" y="2768600"/>
          <p14:tracePt t="25613" x="6713538" y="2768600"/>
          <p14:tracePt t="25630" x="6662738" y="2768600"/>
          <p14:tracePt t="25647" x="6616700" y="2755900"/>
          <p14:tracePt t="25663" x="6610350" y="2749550"/>
          <p14:tracePt t="25959" x="6604000" y="2749550"/>
          <p14:tracePt t="25967" x="6583363" y="2749550"/>
          <p14:tracePt t="25975" x="6570663" y="2749550"/>
          <p14:tracePt t="25982" x="6484938" y="2743200"/>
          <p14:tracePt t="25997" x="6407150" y="2743200"/>
          <p14:tracePt t="26014" x="6375400" y="2743200"/>
          <p14:tracePt t="26030" x="6348413" y="2749550"/>
          <p14:tracePt t="26047" x="6243638" y="2801938"/>
          <p14:tracePt t="26064" x="6224588" y="2814638"/>
          <p14:tracePt t="26081" x="6172200" y="2867025"/>
          <p14:tracePt t="26097" x="6073775" y="2946400"/>
          <p14:tracePt t="26114" x="5983288" y="3017838"/>
          <p14:tracePt t="26131" x="5891213" y="3082925"/>
          <p14:tracePt t="26147" x="5761038" y="3154363"/>
          <p14:tracePt t="26164" x="5622925" y="3219450"/>
          <p14:tracePt t="26180" x="5453063" y="3311525"/>
          <p14:tracePt t="26197" x="5232400" y="3422650"/>
          <p14:tracePt t="26214" x="5022850" y="3521075"/>
          <p14:tracePt t="26230" x="4741863" y="3632200"/>
          <p14:tracePt t="26247" x="4376738" y="3762375"/>
          <p14:tracePt t="26264" x="4167188" y="3802063"/>
          <p14:tracePt t="26280" x="3951288" y="3827463"/>
          <p14:tracePt t="26297" x="3749675" y="3827463"/>
          <p14:tracePt t="26314" x="3546475" y="3827463"/>
          <p14:tracePt t="26330" x="3376613" y="3827463"/>
          <p14:tracePt t="26347" x="3219450" y="3840163"/>
          <p14:tracePt t="26364" x="3101975" y="3846513"/>
          <p14:tracePt t="26380" x="2997200" y="3846513"/>
          <p14:tracePt t="26397" x="2919413" y="3833813"/>
          <p14:tracePt t="26414" x="2820988" y="3821113"/>
          <p14:tracePt t="26430" x="2709863" y="3781425"/>
          <p14:tracePt t="26447" x="2579688" y="3729038"/>
          <p14:tracePt t="26463" x="2501900" y="3657600"/>
          <p14:tracePt t="26480" x="2436813" y="3565525"/>
          <p14:tracePt t="26497" x="2416175" y="3481388"/>
          <p14:tracePt t="26514" x="2397125" y="3395663"/>
          <p14:tracePt t="26530" x="2370138" y="3311525"/>
          <p14:tracePt t="26547" x="2325688" y="3240088"/>
          <p14:tracePt t="26563" x="2246313" y="3167063"/>
          <p14:tracePt t="26580" x="2181225" y="3101975"/>
          <p14:tracePt t="26597" x="2135188" y="3055938"/>
          <p14:tracePt t="26614" x="2063750" y="2997200"/>
          <p14:tracePt t="26630" x="1998663" y="2946400"/>
          <p14:tracePt t="26647" x="1900238" y="2847975"/>
          <p14:tracePt t="26663" x="1862138" y="2789238"/>
          <p14:tracePt t="26680" x="1854200" y="2755900"/>
          <p14:tracePt t="26697" x="1841500" y="2709863"/>
          <p14:tracePt t="26713" x="1828800" y="2665413"/>
          <p14:tracePt t="26730" x="1822450" y="2632075"/>
          <p14:tracePt t="26747" x="1822450" y="2586038"/>
          <p14:tracePt t="26763" x="1795463" y="2540000"/>
          <p14:tracePt t="26780" x="1795463" y="2527300"/>
          <p14:tracePt t="26797" x="1789113" y="2520950"/>
          <p14:tracePt t="26855" x="1789113" y="2527300"/>
          <p14:tracePt t="26863" x="1782763" y="2533650"/>
          <p14:tracePt t="26870" x="1770063" y="2540000"/>
          <p14:tracePt t="26880" x="1763713" y="2547938"/>
          <p14:tracePt t="26897" x="1757363" y="2560638"/>
          <p14:tracePt t="26913" x="1757363" y="2579688"/>
          <p14:tracePt t="26930" x="1763713" y="2586038"/>
          <p14:tracePt t="26947" x="1763713" y="2598738"/>
          <p14:tracePt t="26963" x="1782763" y="2613025"/>
          <p14:tracePt t="26980" x="1816100" y="2638425"/>
          <p14:tracePt t="26997" x="1900238" y="2659063"/>
          <p14:tracePt t="27013" x="2005013" y="2697163"/>
          <p14:tracePt t="27030" x="2116138" y="2709863"/>
          <p14:tracePt t="27047" x="2292350" y="2724150"/>
          <p14:tracePt t="27063" x="2397125" y="2724150"/>
          <p14:tracePt t="27080" x="2508250" y="2736850"/>
          <p14:tracePt t="27097" x="2598738" y="2736850"/>
          <p14:tracePt t="27113" x="2678113" y="2736850"/>
          <p14:tracePt t="27130" x="2762250" y="2736850"/>
          <p14:tracePt t="27147" x="2827338" y="2736850"/>
          <p14:tracePt t="27163" x="2913063" y="2724150"/>
          <p14:tracePt t="27180" x="2978150" y="2697163"/>
          <p14:tracePt t="27197" x="3024188" y="2671763"/>
          <p14:tracePt t="27213" x="3055938" y="2651125"/>
          <p14:tracePt t="27230" x="3082925" y="2638425"/>
          <p14:tracePt t="27247" x="3089275" y="2632075"/>
          <p14:tracePt t="27847" x="3101975" y="2632075"/>
          <p14:tracePt t="27855" x="3128963" y="2632075"/>
          <p14:tracePt t="27861" x="3181350" y="2632075"/>
          <p14:tracePt t="27880" x="3317875" y="2632075"/>
          <p14:tracePt t="27880" x="3527425" y="2632075"/>
          <p14:tracePt t="27896" x="3852863" y="2638425"/>
          <p14:tracePt t="27913" x="4173538" y="2638425"/>
          <p14:tracePt t="27930" x="4368800" y="2638425"/>
          <p14:tracePt t="27946" x="4519613" y="2638425"/>
          <p14:tracePt t="27963" x="4637088" y="2638425"/>
          <p14:tracePt t="27980" x="4716463" y="2638425"/>
          <p14:tracePt t="27996" x="4775200" y="2632075"/>
          <p14:tracePt t="28013" x="4833938" y="2613025"/>
          <p14:tracePt t="28030" x="4859338" y="2592388"/>
          <p14:tracePt t="28046" x="4892675" y="2586038"/>
          <p14:tracePt t="28063" x="4924425" y="2560638"/>
          <p14:tracePt t="28079" x="4945063" y="2533650"/>
          <p14:tracePt t="28096" x="4951413" y="2508250"/>
          <p14:tracePt t="28113" x="4957763" y="2495550"/>
          <p14:tracePt t="28130" x="4957763" y="2481263"/>
          <p14:tracePt t="28146" x="4964113" y="2481263"/>
          <p14:tracePt t="28207" x="4957763" y="2481263"/>
          <p14:tracePt t="28231" x="4957763" y="2489200"/>
          <p14:tracePt t="28239" x="4970463" y="2495550"/>
          <p14:tracePt t="28251" x="4989513" y="2501900"/>
          <p14:tracePt t="28255" x="5016500" y="2514600"/>
          <p14:tracePt t="28263" x="5121275" y="2547938"/>
          <p14:tracePt t="28280" x="5186363" y="2560638"/>
          <p14:tracePt t="28296" x="5251450" y="2560638"/>
          <p14:tracePt t="28313" x="5303838" y="2560638"/>
          <p14:tracePt t="28330" x="5322888" y="2560638"/>
          <p14:tracePt t="28346" x="5341938" y="2533650"/>
          <p14:tracePt t="28363" x="5375275" y="2501900"/>
          <p14:tracePt t="28379" x="5402263" y="2468563"/>
          <p14:tracePt t="28396" x="5427663" y="2422525"/>
          <p14:tracePt t="28413" x="5434013" y="2363788"/>
          <p14:tracePt t="28429" x="5453063" y="2292350"/>
          <p14:tracePt t="28446" x="5453063" y="2220913"/>
          <p14:tracePt t="28463" x="5453063" y="2128838"/>
          <p14:tracePt t="28479" x="5427663" y="2076450"/>
          <p14:tracePt t="28496" x="5402263" y="2051050"/>
          <p14:tracePt t="28513" x="5375275" y="2032000"/>
          <p14:tracePt t="28530" x="5341938" y="2032000"/>
          <p14:tracePt t="28546" x="5303838" y="2024063"/>
          <p14:tracePt t="28563" x="5270500" y="2024063"/>
          <p14:tracePt t="28579" x="5224463" y="2032000"/>
          <p14:tracePt t="28596" x="5159375" y="2032000"/>
          <p14:tracePt t="28613" x="5113338" y="2057400"/>
          <p14:tracePt t="28629" x="5041900" y="2076450"/>
          <p14:tracePt t="28646" x="5003800" y="2109788"/>
          <p14:tracePt t="28663" x="4937125" y="2162175"/>
          <p14:tracePt t="28679" x="4911725" y="2208213"/>
          <p14:tracePt t="28696" x="4872038" y="2260600"/>
          <p14:tracePt t="28713" x="4859338" y="2311400"/>
          <p14:tracePt t="28729" x="4846638" y="2357438"/>
          <p14:tracePt t="28746" x="4846638" y="2397125"/>
          <p14:tracePt t="28763" x="4846638" y="2436813"/>
          <p14:tracePt t="28779" x="4859338" y="2468563"/>
          <p14:tracePt t="28796" x="4911725" y="2514600"/>
          <p14:tracePt t="28813" x="4983163" y="2566988"/>
          <p14:tracePt t="28829" x="5062538" y="2598738"/>
          <p14:tracePt t="28846" x="5127625" y="2613025"/>
          <p14:tracePt t="28846" x="5159375" y="2619375"/>
          <p14:tracePt t="28863" x="5211763" y="2619375"/>
          <p14:tracePt t="28879" x="5264150" y="2619375"/>
          <p14:tracePt t="28896" x="5291138" y="2619375"/>
          <p14:tracePt t="28912" x="5316538" y="2598738"/>
          <p14:tracePt t="28929" x="5329238" y="2566988"/>
          <p14:tracePt t="28946" x="5349875" y="2540000"/>
          <p14:tracePt t="28963" x="5375275" y="2501900"/>
          <p14:tracePt t="28979" x="5394325" y="2468563"/>
          <p14:tracePt t="28996" x="5408613" y="2436813"/>
          <p14:tracePt t="29013" x="5414963" y="2397125"/>
          <p14:tracePt t="29029" x="5421313" y="2363788"/>
          <p14:tracePt t="29046" x="5421313" y="2319338"/>
          <p14:tracePt t="29063" x="5402263" y="2260600"/>
          <p14:tracePt t="29079" x="5368925" y="2214563"/>
          <p14:tracePt t="29096" x="5329238" y="2168525"/>
          <p14:tracePt t="29113" x="5264150" y="2122488"/>
          <p14:tracePt t="29129" x="5224463" y="2097088"/>
          <p14:tracePt t="29146" x="5186363" y="2076450"/>
          <p14:tracePt t="29162" x="5146675" y="2076450"/>
          <p14:tracePt t="29179" x="5113338" y="2076450"/>
          <p14:tracePt t="29196" x="5068888" y="2076450"/>
          <p14:tracePt t="29212" x="5029200" y="2082800"/>
          <p14:tracePt t="29229" x="4983163" y="2103438"/>
          <p14:tracePt t="29246" x="4945063" y="2128838"/>
          <p14:tracePt t="29262" x="4899025" y="2181225"/>
          <p14:tracePt t="29279" x="4892675" y="2193925"/>
          <p14:tracePt t="29296" x="4892675" y="2208213"/>
          <p14:tracePt t="29312" x="4899025" y="2227263"/>
          <p14:tracePt t="29329" x="4911725" y="2246313"/>
          <p14:tracePt t="29346" x="4924425" y="2246313"/>
          <p14:tracePt t="29759" x="4924425" y="2233613"/>
          <p14:tracePt t="29767" x="4924425" y="2227263"/>
          <p14:tracePt t="29771" x="4918075" y="2220913"/>
          <p14:tracePt t="29779" x="4911725" y="2193925"/>
          <p14:tracePt t="29796" x="4884738" y="2162175"/>
          <p14:tracePt t="29812" x="4859338" y="2135188"/>
          <p14:tracePt t="29829" x="4813300" y="2090738"/>
          <p14:tracePt t="29846" x="4754563" y="2044700"/>
          <p14:tracePt t="29862" x="4670425" y="1992313"/>
          <p14:tracePt t="29862" x="4618038" y="1958975"/>
          <p14:tracePt t="29879" x="4487863" y="1906588"/>
          <p14:tracePt t="29896" x="4349750" y="1868488"/>
          <p14:tracePt t="29912" x="4244975" y="1809750"/>
          <p14:tracePt t="29929" x="4127500" y="1776413"/>
          <p14:tracePt t="29946" x="4043363" y="1744663"/>
          <p14:tracePt t="29962" x="3963988" y="1736725"/>
          <p14:tracePt t="29979" x="3860800" y="1724025"/>
          <p14:tracePt t="29995" x="3741738" y="1724025"/>
          <p14:tracePt t="30012" x="3632200" y="1724025"/>
          <p14:tracePt t="30029" x="3506788" y="1724025"/>
          <p14:tracePt t="30045" x="3389313" y="1724025"/>
          <p14:tracePt t="30062" x="3252788" y="1724025"/>
          <p14:tracePt t="30079" x="3043238" y="1724025"/>
          <p14:tracePt t="30095" x="2919413" y="1744663"/>
          <p14:tracePt t="30112" x="2795588" y="1770063"/>
          <p14:tracePt t="30129" x="2665413" y="1803400"/>
          <p14:tracePt t="30145" x="2566988" y="1854200"/>
          <p14:tracePt t="30162" x="2455863" y="1881188"/>
          <p14:tracePt t="30179" x="2357438" y="1920875"/>
          <p14:tracePt t="30195" x="2273300" y="1952625"/>
          <p14:tracePt t="30212" x="2174875" y="1998663"/>
          <p14:tracePt t="30229" x="2090738" y="2051050"/>
          <p14:tracePt t="30245" x="2017713" y="2109788"/>
          <p14:tracePt t="30262" x="1952625" y="2174875"/>
          <p14:tracePt t="30279" x="1868488" y="2260600"/>
          <p14:tracePt t="30295" x="1816100" y="2311400"/>
          <p14:tracePt t="30312" x="1782763" y="2370138"/>
          <p14:tracePt t="30329" x="1751013" y="2430463"/>
          <p14:tracePt t="30346" x="1736725" y="2462213"/>
          <p14:tracePt t="30362" x="1730375" y="2489200"/>
          <p14:tracePt t="30379" x="1730375" y="2520950"/>
          <p14:tracePt t="30396" x="1730375" y="2547938"/>
          <p14:tracePt t="30412" x="1730375" y="2586038"/>
          <p14:tracePt t="30429" x="1724025" y="2619375"/>
          <p14:tracePt t="30445" x="1724025" y="2659063"/>
          <p14:tracePt t="30462" x="1724025" y="2697163"/>
          <p14:tracePt t="30462" x="1724025" y="2709863"/>
          <p14:tracePt t="30479" x="1724025" y="2736850"/>
          <p14:tracePt t="30496" x="1724025" y="2743200"/>
          <p14:tracePt t="30695" x="1711325" y="2736850"/>
          <p14:tracePt t="30711" x="1704975" y="2730500"/>
          <p14:tracePt t="30719" x="1698625" y="2724150"/>
          <p14:tracePt t="30729" x="1684338" y="2703513"/>
          <p14:tracePt t="30732" x="1658938" y="2684463"/>
          <p14:tracePt t="30745" x="1646238" y="2659063"/>
          <p14:tracePt t="30791" x="1639888" y="2659063"/>
          <p14:tracePt t="30927" x="1646238" y="2665413"/>
          <p14:tracePt t="30938" x="1665288" y="2665413"/>
          <p14:tracePt t="30938" x="1677988" y="2671763"/>
          <p14:tracePt t="30945" x="1704975" y="2684463"/>
          <p14:tracePt t="30962" x="1724025" y="2684463"/>
          <p14:tracePt t="31031" x="1730375" y="2684463"/>
          <p14:tracePt t="31039" x="1736725" y="2678113"/>
          <p14:tracePt t="31047" x="1751013" y="2665413"/>
          <p14:tracePt t="31055" x="1757363" y="2665413"/>
          <p14:tracePt t="31062" x="1782763" y="2651125"/>
          <p14:tracePt t="31078" x="1841500" y="2606675"/>
          <p14:tracePt t="31095" x="1862138" y="2592388"/>
          <p14:tracePt t="31112" x="1881188" y="2586038"/>
          <p14:tracePt t="31591" x="1887538" y="2586038"/>
          <p14:tracePt t="31607" x="1900238" y="2592388"/>
          <p14:tracePt t="31615" x="1927225" y="2606675"/>
          <p14:tracePt t="31623" x="1979613" y="2625725"/>
          <p14:tracePt t="31628" x="2103438" y="2678113"/>
          <p14:tracePt t="31645" x="2311400" y="2730500"/>
          <p14:tracePt t="31662" x="2644775" y="2820988"/>
          <p14:tracePt t="31678" x="3043238" y="2900363"/>
          <p14:tracePt t="31678" x="3194050" y="2906713"/>
          <p14:tracePt t="31695" x="3565525" y="2919413"/>
          <p14:tracePt t="31712" x="3997325" y="2925763"/>
          <p14:tracePt t="31728" x="4395788" y="2952750"/>
          <p14:tracePt t="31745" x="4787900" y="2959100"/>
          <p14:tracePt t="31761" x="5180013" y="2959100"/>
          <p14:tracePt t="31778" x="5538788" y="2971800"/>
          <p14:tracePt t="31795" x="5859463" y="2971800"/>
          <p14:tracePt t="31811" x="6119813" y="2978150"/>
          <p14:tracePt t="31828" x="6308725" y="2965450"/>
          <p14:tracePt t="31845" x="6446838" y="2925763"/>
          <p14:tracePt t="31862" x="6518275" y="2867025"/>
          <p14:tracePt t="31878" x="6570663" y="2841625"/>
          <p14:tracePt t="31878" x="6589713" y="2808288"/>
          <p14:tracePt t="31895" x="6596063" y="2776538"/>
          <p14:tracePt t="31912" x="6596063" y="2749550"/>
          <p14:tracePt t="31928" x="6604000" y="2717800"/>
          <p14:tracePt t="31945" x="6604000" y="2703513"/>
          <p14:tracePt t="31961" x="6604000" y="2690813"/>
          <p14:tracePt t="31978" x="6610350" y="2684463"/>
          <p14:tracePt t="32087" x="6610350" y="2690813"/>
          <p14:tracePt t="32095" x="6616700" y="2697163"/>
          <p14:tracePt t="32103" x="6635750" y="2703513"/>
          <p14:tracePt t="32118" x="6700838" y="2709863"/>
          <p14:tracePt t="32128" x="6805613" y="2709863"/>
          <p14:tracePt t="32145" x="6962775" y="2709863"/>
          <p14:tracePt t="32161" x="7138988" y="2709863"/>
          <p14:tracePt t="32178" x="7308850" y="2709863"/>
          <p14:tracePt t="32195" x="7478713" y="2709863"/>
          <p14:tracePt t="32211" x="7608888" y="2671763"/>
          <p14:tracePt t="32228" x="7700963" y="2613025"/>
          <p14:tracePt t="32245" x="7766050" y="2540000"/>
          <p14:tracePt t="32261" x="7778750" y="2443163"/>
          <p14:tracePt t="32278" x="7785100" y="2338388"/>
          <p14:tracePt t="32295" x="7759700" y="2168525"/>
          <p14:tracePt t="32312" x="7700963" y="2063750"/>
          <p14:tracePt t="32329" x="7583488" y="1965325"/>
          <p14:tracePt t="32345" x="7380288" y="1874838"/>
          <p14:tracePt t="32362" x="7138988" y="1822450"/>
          <p14:tracePt t="32378" x="6877050" y="1809750"/>
          <p14:tracePt t="32395" x="6564313" y="1835150"/>
          <p14:tracePt t="32411" x="6230938" y="1973263"/>
          <p14:tracePt t="32428" x="6088063" y="2109788"/>
          <p14:tracePt t="32444" x="6015038" y="2201863"/>
          <p14:tracePt t="32461" x="6021388" y="2279650"/>
          <p14:tracePt t="32478" x="6073775" y="2338388"/>
          <p14:tracePt t="32495" x="6218238" y="2430463"/>
          <p14:tracePt t="32511" x="6283325" y="2449513"/>
          <p14:tracePt t="32528" x="6329363" y="2449513"/>
          <p14:tracePt t="32544" x="6348413" y="2449513"/>
          <p14:tracePt t="32561" x="6348413" y="2443163"/>
          <p14:tracePt t="32655" x="6342063" y="2449513"/>
          <p14:tracePt t="32663" x="6329363" y="2455863"/>
          <p14:tracePt t="32671" x="6308725" y="2474913"/>
          <p14:tracePt t="32679" x="6296025" y="2489200"/>
          <p14:tracePt t="32679" x="6256338" y="2520950"/>
          <p14:tracePt t="32694" x="6119813" y="2586038"/>
          <p14:tracePt t="32711" x="6021388" y="2638425"/>
          <p14:tracePt t="32728" x="5910263" y="2678113"/>
          <p14:tracePt t="32744" x="5773738" y="2690813"/>
          <p14:tracePt t="32761" x="5603875" y="2697163"/>
          <p14:tracePt t="32778" x="5421313" y="2703513"/>
          <p14:tracePt t="32794" x="5224463" y="2703513"/>
          <p14:tracePt t="32811" x="5068888" y="2690813"/>
          <p14:tracePt t="32828" x="4918075" y="2665413"/>
          <p14:tracePt t="32844" x="4794250" y="2638425"/>
          <p14:tracePt t="32861" x="4649788" y="2586038"/>
          <p14:tracePt t="32878" x="4519613" y="2533650"/>
          <p14:tracePt t="32894" x="4318000" y="2495550"/>
          <p14:tracePt t="32912" x="4186238" y="2474913"/>
          <p14:tracePt t="32928" x="4056063" y="2462213"/>
          <p14:tracePt t="32944" x="3932238" y="2455863"/>
          <p14:tracePt t="32961" x="3827463" y="2443163"/>
          <p14:tracePt t="32978" x="3735388" y="2443163"/>
          <p14:tracePt t="32994" x="3676650" y="2443163"/>
          <p14:tracePt t="33011" x="3617913" y="2443163"/>
          <p14:tracePt t="33028" x="3573463" y="2443163"/>
          <p14:tracePt t="33044" x="3527425" y="2449513"/>
          <p14:tracePt t="33061" x="3481388" y="2455863"/>
          <p14:tracePt t="33078" x="3448050" y="2468563"/>
          <p14:tracePt t="33094" x="3389313" y="2520950"/>
          <p14:tracePt t="33111" x="3351213" y="2560638"/>
          <p14:tracePt t="33128" x="3311525" y="2598738"/>
          <p14:tracePt t="33144" x="3271838" y="2644775"/>
          <p14:tracePt t="33161" x="3225800" y="2684463"/>
          <p14:tracePt t="33178" x="3200400" y="2724150"/>
          <p14:tracePt t="33194" x="3175000" y="2736850"/>
          <p14:tracePt t="33211" x="3167063" y="2743200"/>
          <p14:tracePt t="33567" x="3160713" y="2736850"/>
          <p14:tracePt t="33575" x="3160713" y="2730500"/>
          <p14:tracePt t="33583" x="3160713" y="2717800"/>
          <p14:tracePt t="33591" x="3154363" y="2717800"/>
          <p14:tracePt t="33599" x="3148013" y="2690813"/>
          <p14:tracePt t="33611" x="3128963" y="2651125"/>
          <p14:tracePt t="33627" x="3108325" y="2638425"/>
          <p14:tracePt t="33644" x="3101975" y="2632075"/>
          <p14:tracePt t="33727" x="3101975" y="2638425"/>
          <p14:tracePt t="33741" x="3108325" y="2651125"/>
          <p14:tracePt t="33744" x="3116263" y="2665413"/>
          <p14:tracePt t="33744" x="3160713" y="2697163"/>
          <p14:tracePt t="33761" x="3206750" y="2717800"/>
          <p14:tracePt t="33778" x="3240088" y="2730500"/>
          <p14:tracePt t="33794" x="3246438" y="2730500"/>
          <p14:tracePt t="33831" x="3246438" y="2717800"/>
          <p14:tracePt t="33834" x="3246438" y="2709863"/>
          <p14:tracePt t="33844" x="3252788" y="2678113"/>
          <p14:tracePt t="33861" x="3259138" y="2644775"/>
          <p14:tracePt t="33877" x="3259138" y="2638425"/>
          <p14:tracePt t="33975" x="3271838" y="2638425"/>
          <p14:tracePt t="33983" x="3317875" y="2651125"/>
          <p14:tracePt t="33999" x="3336925" y="2651125"/>
          <p14:tracePt t="34010" x="3370263" y="2665413"/>
          <p14:tracePt t="34011" x="3409950" y="2665413"/>
          <p14:tracePt t="34027" x="3454400" y="2671763"/>
          <p14:tracePt t="34044" x="3494088" y="2671763"/>
          <p14:tracePt t="34061" x="3533775" y="2665413"/>
          <p14:tracePt t="34077" x="3559175" y="2651125"/>
          <p14:tracePt t="34094" x="3598863" y="2625725"/>
          <p14:tracePt t="34111" x="3663950" y="2579688"/>
          <p14:tracePt t="34127" x="3690938" y="2560638"/>
          <p14:tracePt t="34144" x="3729038" y="2547938"/>
          <p14:tracePt t="34160" x="3768725" y="2547938"/>
          <p14:tracePt t="34177" x="3846513" y="2547938"/>
          <p14:tracePt t="34194" x="3970338" y="2540000"/>
          <p14:tracePt t="34210" x="4179888" y="2533650"/>
          <p14:tracePt t="34227" x="4532313" y="2533650"/>
          <p14:tracePt t="34244" x="4945063" y="2533650"/>
          <p14:tracePt t="34260" x="5335588" y="2520950"/>
          <p14:tracePt t="34277" x="5748338" y="2520950"/>
          <p14:tracePt t="34294" x="6302375" y="2514600"/>
          <p14:tracePt t="34311" x="6537325" y="2501900"/>
          <p14:tracePt t="34327" x="6713538" y="2501900"/>
          <p14:tracePt t="34344" x="6858000" y="2501900"/>
          <p14:tracePt t="34360" x="6981825" y="2501900"/>
          <p14:tracePt t="34377" x="7099300" y="2501900"/>
          <p14:tracePt t="34394" x="7231063" y="2501900"/>
          <p14:tracePt t="34410" x="7361238" y="2501900"/>
          <p14:tracePt t="34427" x="7459663" y="2501900"/>
          <p14:tracePt t="34444" x="7537450" y="2501900"/>
          <p14:tracePt t="34460" x="7577138" y="2501900"/>
          <p14:tracePt t="34477" x="7583488" y="2501900"/>
          <p14:tracePt t="34839" x="7589838" y="2495550"/>
          <p14:tracePt t="34847" x="7596188" y="2495550"/>
          <p14:tracePt t="34855" x="7608888" y="2495550"/>
          <p14:tracePt t="34863" x="7621588" y="2495550"/>
          <p14:tracePt t="34871" x="7642225" y="2495550"/>
          <p14:tracePt t="34879" x="7667625" y="2489200"/>
          <p14:tracePt t="34894" x="7694613" y="2489200"/>
          <p14:tracePt t="34910" x="7720013" y="2468563"/>
          <p14:tracePt t="34927" x="7739063" y="2462213"/>
          <p14:tracePt t="34944" x="7759700" y="2455863"/>
          <p14:tracePt t="34960" x="7785100" y="2443163"/>
          <p14:tracePt t="34977" x="7812088" y="2436813"/>
          <p14:tracePt t="34994" x="7864475" y="2422525"/>
          <p14:tracePt t="35010" x="7916863" y="2416175"/>
          <p14:tracePt t="35027" x="7981950" y="2409825"/>
          <p14:tracePt t="35043" x="8053388" y="2409825"/>
          <p14:tracePt t="35060" x="8131175" y="2409825"/>
          <p14:tracePt t="35077" x="8183563" y="2409825"/>
          <p14:tracePt t="35093" x="8229600" y="2409825"/>
          <p14:tracePt t="35110" x="8248650" y="2409825"/>
          <p14:tracePt t="35127" x="8269288" y="2422525"/>
          <p14:tracePt t="35143" x="8281988" y="2449513"/>
          <p14:tracePt t="35160" x="8294688" y="2468563"/>
          <p14:tracePt t="35177" x="8307388" y="2489200"/>
          <p14:tracePt t="35193" x="8313738" y="2501900"/>
          <p14:tracePt t="35335" x="8313738" y="2489200"/>
          <p14:tracePt t="35343" x="8313738" y="2481263"/>
          <p14:tracePt t="35351" x="8313738" y="2468563"/>
          <p14:tracePt t="35367" x="8307388" y="2468563"/>
          <p14:tracePt t="35377" x="8301038" y="2455863"/>
          <p14:tracePt t="35383" x="8275638" y="2436813"/>
          <p14:tracePt t="35393" x="8216900" y="2422525"/>
          <p14:tracePt t="35410" x="8085138" y="2416175"/>
          <p14:tracePt t="35427" x="7902575" y="2416175"/>
          <p14:tracePt t="35443" x="7713663" y="2436813"/>
          <p14:tracePt t="35460" x="7510463" y="2468563"/>
          <p14:tracePt t="35477" x="7296150" y="2508250"/>
          <p14:tracePt t="35493" x="7145338" y="2527300"/>
          <p14:tracePt t="35510" x="7092950" y="2547938"/>
          <p14:tracePt t="35574" x="7099300" y="2540000"/>
          <p14:tracePt t="35591" x="7105650" y="2533650"/>
          <p14:tracePt t="35599" x="7112000" y="2533650"/>
          <p14:tracePt t="35610" x="7119938" y="2527300"/>
          <p14:tracePt t="35610" x="7132638" y="2508250"/>
          <p14:tracePt t="35627" x="7164388" y="2481263"/>
          <p14:tracePt t="35643" x="7185025" y="2455863"/>
          <p14:tracePt t="35660" x="7237413" y="2436813"/>
          <p14:tracePt t="35676" x="7269163" y="2422525"/>
          <p14:tracePt t="35693" x="7308850" y="2416175"/>
          <p14:tracePt t="35710" x="7348538" y="2416175"/>
          <p14:tracePt t="35710" x="7367588" y="2416175"/>
          <p14:tracePt t="35727" x="7413625" y="2436813"/>
          <p14:tracePt t="35743" x="7478713" y="2468563"/>
          <p14:tracePt t="35760" x="7537450" y="2501900"/>
          <p14:tracePt t="35776" x="7602538" y="2554288"/>
          <p14:tracePt t="35793" x="7654925" y="2579688"/>
          <p14:tracePt t="35810" x="7673975" y="2592388"/>
          <p14:tracePt t="35879" x="7673975" y="2586038"/>
          <p14:tracePt t="35887" x="7688263" y="2579688"/>
          <p14:tracePt t="35895" x="7700963" y="2566988"/>
          <p14:tracePt t="35910" x="7713663" y="2547938"/>
          <p14:tracePt t="35911" x="7766050" y="2508250"/>
          <p14:tracePt t="35926" x="7837488" y="2443163"/>
          <p14:tracePt t="35943" x="7896225" y="2409825"/>
          <p14:tracePt t="35960" x="7975600" y="2370138"/>
          <p14:tracePt t="35976" x="8034338" y="2363788"/>
          <p14:tracePt t="35993" x="8078788" y="2363788"/>
          <p14:tracePt t="36010" x="8137525" y="2370138"/>
          <p14:tracePt t="36026" x="8189913" y="2409825"/>
          <p14:tracePt t="36043" x="8262938" y="2455863"/>
          <p14:tracePt t="36060" x="8334375" y="2501900"/>
          <p14:tracePt t="36076" x="8399463" y="2547938"/>
          <p14:tracePt t="36093" x="8451850" y="2586038"/>
          <p14:tracePt t="36110" x="8491538" y="2606675"/>
          <p14:tracePt t="36215" x="8491538" y="2613025"/>
          <p14:tracePt t="36223" x="8483600" y="2619375"/>
          <p14:tracePt t="36243" x="8464550" y="2638425"/>
          <p14:tracePt t="36243" x="8458200" y="2644775"/>
          <p14:tracePt t="36260" x="8458200" y="2651125"/>
          <p14:tracePt t="36276" x="8451850" y="2651125"/>
          <p14:tracePt t="36311" x="8439150" y="2651125"/>
          <p14:tracePt t="36311" x="8418513" y="2651125"/>
          <p14:tracePt t="36326" x="8275638" y="2598738"/>
          <p14:tracePt t="36343" x="8099425" y="2554288"/>
          <p14:tracePt t="36360" x="7929563" y="2547938"/>
          <p14:tracePt t="36376" x="7747000" y="2547938"/>
          <p14:tracePt t="36393" x="7419975" y="2547938"/>
          <p14:tracePt t="36410" x="6981825" y="2592388"/>
          <p14:tracePt t="36426" x="6545263" y="2690813"/>
          <p14:tracePt t="36443" x="6080125" y="2867025"/>
          <p14:tracePt t="36460" x="5630863" y="3101975"/>
          <p14:tracePt t="36477" x="5232400" y="3409950"/>
          <p14:tracePt t="36493" x="4937125" y="3638550"/>
          <p14:tracePt t="36510" x="4787900" y="3814763"/>
          <p14:tracePt t="36526" x="4649788" y="3963988"/>
          <p14:tracePt t="36543" x="4605338" y="4016375"/>
          <p14:tracePt t="36560" x="4578350" y="4030663"/>
          <p14:tracePt t="36576" x="4513263" y="4037013"/>
          <p14:tracePt t="36593" x="4421188" y="4056063"/>
          <p14:tracePt t="36610" x="4291013" y="4062413"/>
          <p14:tracePt t="36626" x="4114800" y="4062413"/>
          <p14:tracePt t="36643" x="3768725" y="4062413"/>
          <p14:tracePt t="36659" x="3363913" y="4062413"/>
          <p14:tracePt t="36676" x="3024188" y="4062413"/>
          <p14:tracePt t="36693" x="2724150" y="4062413"/>
          <p14:tracePt t="36709" x="2527300" y="4049713"/>
          <p14:tracePt t="36726" x="2351088" y="4049713"/>
          <p14:tracePt t="36743" x="2273300" y="4049713"/>
          <p14:tracePt t="36759" x="2187575" y="4049713"/>
          <p14:tracePt t="36776" x="2128838" y="4049713"/>
          <p14:tracePt t="36793" x="2063750" y="4049713"/>
          <p14:tracePt t="36809" x="2017713" y="4049713"/>
          <p14:tracePt t="36826" x="1998663" y="4056063"/>
          <p14:tracePt t="36991" x="2005013" y="4056063"/>
          <p14:tracePt t="36999" x="2017713" y="4056063"/>
          <p14:tracePt t="37002" x="2044700" y="4056063"/>
          <p14:tracePt t="37009" x="2097088" y="4056063"/>
          <p14:tracePt t="37026" x="2174875" y="4056063"/>
          <p14:tracePt t="37043" x="2266950" y="4062413"/>
          <p14:tracePt t="37059" x="2370138" y="4062413"/>
          <p14:tracePt t="37076" x="2481263" y="4062413"/>
          <p14:tracePt t="37093" x="2606675" y="4062413"/>
          <p14:tracePt t="37109" x="2762250" y="4062413"/>
          <p14:tracePt t="37126" x="3070225" y="4049713"/>
          <p14:tracePt t="37143" x="3284538" y="4037013"/>
          <p14:tracePt t="37159" x="3644900" y="4022725"/>
          <p14:tracePt t="37176" x="4037013" y="4022725"/>
          <p14:tracePt t="37193" x="4408488" y="4022725"/>
          <p14:tracePt t="37209" x="4748213" y="4022725"/>
          <p14:tracePt t="37226" x="5035550" y="4022725"/>
          <p14:tracePt t="37243" x="5165725" y="4022725"/>
          <p14:tracePt t="37259" x="5232400" y="4022725"/>
          <p14:tracePt t="39086" x="5245100" y="4010025"/>
          <p14:tracePt t="39094" x="5245100" y="3997325"/>
          <p14:tracePt t="39102" x="5257800" y="3978275"/>
          <p14:tracePt t="39110" x="5264150" y="3957638"/>
          <p14:tracePt t="39125" x="5257800" y="3944938"/>
          <p14:tracePt t="39142" x="5270500" y="3911600"/>
          <p14:tracePt t="39159" x="5276850" y="3911600"/>
          <p14:tracePt t="39175" x="5276850" y="3905250"/>
          <p14:tracePt t="39192" x="5276850" y="3898900"/>
          <p14:tracePt t="39208" x="5276850" y="3886200"/>
          <p14:tracePt t="39225" x="5283200" y="3840163"/>
          <p14:tracePt t="39242" x="5291138" y="3781425"/>
          <p14:tracePt t="39258" x="5291138" y="3709988"/>
          <p14:tracePt t="39275" x="5291138" y="3638550"/>
          <p14:tracePt t="39292" x="5291138" y="3605213"/>
          <p14:tracePt t="39309" x="5270500" y="3586163"/>
          <p14:tracePt t="39325" x="5270500" y="3565525"/>
          <p14:tracePt t="39342" x="5270500" y="3552825"/>
          <p14:tracePt t="39406" x="5270500" y="3546475"/>
          <p14:tracePt t="39578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4.11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896551"/>
          </a:xfrm>
        </p:spPr>
        <p:txBody>
          <a:bodyPr/>
          <a:lstStyle/>
          <a:p>
            <a:r>
              <a:rPr lang="en-US" dirty="0" smtClean="0"/>
              <a:t>Write statements to prompt for and read the user’s age using a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Scanner</a:t>
            </a:r>
            <a:r>
              <a:rPr lang="en-US" dirty="0" smtClean="0"/>
              <a:t> variable named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</a:t>
            </a:r>
            <a:r>
              <a:rPr lang="en-US" dirty="0" smtClean="0"/>
              <a:t>.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191571"/>
            <a:ext cx="8239827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</a:p>
          <a:p>
            <a:r>
              <a:rPr lang="en-US" b="1" dirty="0" smtClean="0"/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System.out.print("How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old are you? ");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age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362736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4.12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9144000" cy="1805556"/>
          </a:xfrm>
        </p:spPr>
        <p:txBody>
          <a:bodyPr/>
          <a:lstStyle/>
          <a:p>
            <a:r>
              <a:rPr lang="en-US" dirty="0" smtClean="0"/>
              <a:t>What is wrong with the following statement sequence?</a:t>
            </a:r>
          </a:p>
          <a:p>
            <a:r>
              <a:rPr lang="en-US" dirty="0" smtClean="0"/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System.out.print("Please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enter the unit price: ");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double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unitPrice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in.nextDouble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quantity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764370"/>
            <a:ext cx="8239827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There is no prompt that alerts the program user to enter the quantity. 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61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4.13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958814"/>
            <a:ext cx="8677836" cy="1730842"/>
          </a:xfrm>
        </p:spPr>
        <p:txBody>
          <a:bodyPr/>
          <a:lstStyle/>
          <a:p>
            <a:r>
              <a:rPr lang="en-US" dirty="0" smtClean="0"/>
              <a:t>What is problematic about the following statement sequence?</a:t>
            </a:r>
          </a:p>
          <a:p>
            <a:r>
              <a:rPr lang="en-US" dirty="0" smtClean="0"/>
              <a:t>	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System.out.print("Please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enter the unit price: ");</a:t>
            </a:r>
          </a:p>
          <a:p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double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unitPrice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in.nextInt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689656"/>
            <a:ext cx="8239827" cy="2827000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The second statement calls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nextInt</a:t>
            </a:r>
            <a:r>
              <a:rPr lang="en-US" dirty="0" smtClean="0"/>
              <a:t>, not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nextDouble</a:t>
            </a:r>
            <a:r>
              <a:rPr lang="en-US" dirty="0" smtClean="0"/>
              <a:t>. If the user were to enter a price such as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1.95</a:t>
            </a:r>
            <a:r>
              <a:rPr lang="en-US" dirty="0" smtClean="0"/>
              <a:t>, the program would be terminated with an “input mismatch exception”.</a:t>
            </a: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11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4481</TotalTime>
  <Words>856</Words>
  <Application>Microsoft Office PowerPoint</Application>
  <PresentationFormat>On-screen Show (4:3)</PresentationFormat>
  <Paragraphs>169</Paragraphs>
  <Slides>24</Slides>
  <Notes>0</Notes>
  <HiddenSlides>0</HiddenSlides>
  <MMClips>13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Title Page</vt:lpstr>
      <vt:lpstr>Office Theme</vt:lpstr>
      <vt:lpstr>2_Office Theme</vt:lpstr>
      <vt:lpstr>1_Office Theme</vt:lpstr>
      <vt:lpstr>3_Office Theme</vt:lpstr>
      <vt:lpstr>Reading Input</vt:lpstr>
      <vt:lpstr>Reading Input - Scanner</vt:lpstr>
      <vt:lpstr>Reading Input - Scanner</vt:lpstr>
      <vt:lpstr>Syntax 4.3 Input Statement</vt:lpstr>
      <vt:lpstr>Formatted Output</vt:lpstr>
      <vt:lpstr>Formatted Output</vt:lpstr>
      <vt:lpstr>Self Check 4.11</vt:lpstr>
      <vt:lpstr>Self Check 4.12</vt:lpstr>
      <vt:lpstr>Self Check 4.13</vt:lpstr>
      <vt:lpstr>Self Check 4.14</vt:lpstr>
      <vt:lpstr>Self Check 4.15</vt:lpstr>
      <vt:lpstr>Self Check 4.16</vt:lpstr>
      <vt:lpstr>Problem Solving: First Do It By Hand</vt:lpstr>
      <vt:lpstr>Problem Solving: First Do It By Hand</vt:lpstr>
      <vt:lpstr>Problem Solving: First Do It By Hand</vt:lpstr>
      <vt:lpstr>Problem Solving: First Do It By Hand</vt:lpstr>
      <vt:lpstr>Self Check 4.17</vt:lpstr>
      <vt:lpstr>Strings and Characters</vt:lpstr>
      <vt:lpstr>String Operations</vt:lpstr>
      <vt:lpstr>Self Check 4.22</vt:lpstr>
      <vt:lpstr>Self Check 4.23</vt:lpstr>
      <vt:lpstr>Self Check 4.24</vt:lpstr>
      <vt:lpstr>Self Check 4.25</vt:lpstr>
      <vt:lpstr>Self Check 4.26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475</cp:revision>
  <dcterms:created xsi:type="dcterms:W3CDTF">2013-06-11T17:57:53Z</dcterms:created>
  <dcterms:modified xsi:type="dcterms:W3CDTF">2014-02-26T21:57:26Z</dcterms:modified>
</cp:coreProperties>
</file>

<file path=docProps/thumbnail.jpeg>
</file>